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9" r:id="rId5"/>
    <p:sldMasterId id="2147483780" r:id="rId6"/>
    <p:sldMasterId id="2147483781" r:id="rId7"/>
    <p:sldMasterId id="2147483782"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Lst>
  <p:sldSz cy="13716000" cx="24377650"/>
  <p:notesSz cx="6858000" cy="9144000"/>
  <p:embeddedFontLst>
    <p:embeddedFont>
      <p:font typeface="Roboto Thin"/>
      <p:regular r:id="rId30"/>
      <p:bold r:id="rId31"/>
      <p:italic r:id="rId32"/>
      <p:boldItalic r:id="rId33"/>
    </p:embeddedFont>
    <p:embeddedFont>
      <p:font typeface="Roboto Black"/>
      <p:bold r:id="rId34"/>
      <p:boldItalic r:id="rId35"/>
    </p:embeddedFont>
    <p:embeddedFont>
      <p:font typeface="Roboto Medium"/>
      <p:regular r:id="rId36"/>
      <p:bold r:id="rId37"/>
      <p:italic r:id="rId38"/>
      <p:boldItalic r:id="rId39"/>
    </p:embeddedFont>
    <p:embeddedFont>
      <p:font typeface="Roboto"/>
      <p:regular r:id="rId40"/>
      <p:bold r:id="rId41"/>
      <p:italic r:id="rId42"/>
      <p:boldItalic r:id="rId43"/>
    </p:embeddedFont>
    <p:embeddedFont>
      <p:font typeface="Amatic SC"/>
      <p:regular r:id="rId44"/>
      <p:bold r:id="rId45"/>
    </p:embeddedFont>
    <p:embeddedFont>
      <p:font typeface="Inconsolata"/>
      <p:regular r:id="rId46"/>
      <p:bold r:id="rId47"/>
    </p:embeddedFont>
    <p:embeddedFont>
      <p:font typeface="Poppins"/>
      <p:regular r:id="rId48"/>
      <p:bold r:id="rId49"/>
      <p:italic r:id="rId50"/>
      <p:boldItalic r:id="rId51"/>
    </p:embeddedFont>
    <p:embeddedFont>
      <p:font typeface="Lato Light"/>
      <p:regular r:id="rId52"/>
      <p:bold r:id="rId53"/>
      <p:italic r:id="rId54"/>
      <p:boldItalic r:id="rId55"/>
    </p:embeddedFont>
    <p:embeddedFont>
      <p:font typeface="Poppins Medium"/>
      <p:regular r:id="rId56"/>
      <p:bold r:id="rId57"/>
      <p:italic r:id="rId58"/>
      <p:boldItalic r:id="rId59"/>
    </p:embeddedFont>
    <p:embeddedFont>
      <p:font typeface="Roboto Light"/>
      <p:regular r:id="rId60"/>
      <p:bold r:id="rId61"/>
      <p:italic r:id="rId62"/>
      <p:boldItalic r:id="rId63"/>
    </p:embeddedFont>
    <p:embeddedFont>
      <p:font typeface="Helvetica Neue"/>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2896">
          <p15:clr>
            <a:srgbClr val="9AA0A6"/>
          </p15:clr>
        </p15:guide>
        <p15:guide id="6" orient="horz" pos="2412">
          <p15:clr>
            <a:srgbClr val="9AA0A6"/>
          </p15:clr>
        </p15:guide>
        <p15:guide id="7" orient="horz" pos="241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630FAD-460B-46C5-9E24-6517EA7634B3}">
  <a:tblStyle styleId="{0A630FAD-460B-46C5-9E24-6517EA7634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2896" orient="horz"/>
        <p:guide pos="2412" orient="horz"/>
        <p:guide pos="24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AmaticSC-regular.fntdata"/><Relationship Id="rId43" Type="http://schemas.openxmlformats.org/officeDocument/2006/relationships/font" Target="fonts/Roboto-boldItalic.fntdata"/><Relationship Id="rId46" Type="http://schemas.openxmlformats.org/officeDocument/2006/relationships/font" Target="fonts/Inconsolata-regular.fntdata"/><Relationship Id="rId45" Type="http://schemas.openxmlformats.org/officeDocument/2006/relationships/font" Target="fonts/AmaticSC-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Poppins-regular.fntdata"/><Relationship Id="rId47" Type="http://schemas.openxmlformats.org/officeDocument/2006/relationships/font" Target="fonts/Inconsolata-bold.fntdata"/><Relationship Id="rId49" Type="http://schemas.openxmlformats.org/officeDocument/2006/relationships/font" Target="fonts/Poppins-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RobotoThin-bold.fntdata"/><Relationship Id="rId30" Type="http://schemas.openxmlformats.org/officeDocument/2006/relationships/font" Target="fonts/RobotoThin-regular.fntdata"/><Relationship Id="rId33" Type="http://schemas.openxmlformats.org/officeDocument/2006/relationships/font" Target="fonts/RobotoThin-boldItalic.fntdata"/><Relationship Id="rId32" Type="http://schemas.openxmlformats.org/officeDocument/2006/relationships/font" Target="fonts/RobotoThin-italic.fntdata"/><Relationship Id="rId35" Type="http://schemas.openxmlformats.org/officeDocument/2006/relationships/font" Target="fonts/RobotoBlack-boldItalic.fntdata"/><Relationship Id="rId34" Type="http://schemas.openxmlformats.org/officeDocument/2006/relationships/font" Target="fonts/RobotoBlack-bold.fntdata"/><Relationship Id="rId37" Type="http://schemas.openxmlformats.org/officeDocument/2006/relationships/font" Target="fonts/RobotoMedium-bold.fntdata"/><Relationship Id="rId36" Type="http://schemas.openxmlformats.org/officeDocument/2006/relationships/font" Target="fonts/RobotoMedium-regular.fntdata"/><Relationship Id="rId39" Type="http://schemas.openxmlformats.org/officeDocument/2006/relationships/font" Target="fonts/RobotoMedium-boldItalic.fntdata"/><Relationship Id="rId38" Type="http://schemas.openxmlformats.org/officeDocument/2006/relationships/font" Target="fonts/RobotoMedium-italic.fntdata"/><Relationship Id="rId62" Type="http://schemas.openxmlformats.org/officeDocument/2006/relationships/font" Target="fonts/RobotoLight-italic.fntdata"/><Relationship Id="rId61" Type="http://schemas.openxmlformats.org/officeDocument/2006/relationships/font" Target="fonts/RobotoLight-bold.fntdata"/><Relationship Id="rId20" Type="http://schemas.openxmlformats.org/officeDocument/2006/relationships/slide" Target="slides/slide11.xml"/><Relationship Id="rId64" Type="http://schemas.openxmlformats.org/officeDocument/2006/relationships/font" Target="fonts/HelveticaNeue-regular.fntdata"/><Relationship Id="rId63" Type="http://schemas.openxmlformats.org/officeDocument/2006/relationships/font" Target="fonts/RobotoLight-boldItalic.fntdata"/><Relationship Id="rId22" Type="http://schemas.openxmlformats.org/officeDocument/2006/relationships/slide" Target="slides/slide13.xml"/><Relationship Id="rId66" Type="http://schemas.openxmlformats.org/officeDocument/2006/relationships/font" Target="fonts/HelveticaNeue-italic.fntdata"/><Relationship Id="rId21" Type="http://schemas.openxmlformats.org/officeDocument/2006/relationships/slide" Target="slides/slide12.xml"/><Relationship Id="rId65" Type="http://schemas.openxmlformats.org/officeDocument/2006/relationships/font" Target="fonts/HelveticaNeue-bold.fntdata"/><Relationship Id="rId24" Type="http://schemas.openxmlformats.org/officeDocument/2006/relationships/slide" Target="slides/slide15.xml"/><Relationship Id="rId23" Type="http://schemas.openxmlformats.org/officeDocument/2006/relationships/slide" Target="slides/slide14.xml"/><Relationship Id="rId67" Type="http://schemas.openxmlformats.org/officeDocument/2006/relationships/font" Target="fonts/HelveticaNeue-boldItalic.fntdata"/><Relationship Id="rId60" Type="http://schemas.openxmlformats.org/officeDocument/2006/relationships/font" Target="fonts/RobotoLight-regular.fntdata"/><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font" Target="fonts/Poppins-boldItalic.fntdata"/><Relationship Id="rId50" Type="http://schemas.openxmlformats.org/officeDocument/2006/relationships/font" Target="fonts/Poppins-italic.fntdata"/><Relationship Id="rId53" Type="http://schemas.openxmlformats.org/officeDocument/2006/relationships/font" Target="fonts/LatoLight-bold.fntdata"/><Relationship Id="rId52" Type="http://schemas.openxmlformats.org/officeDocument/2006/relationships/font" Target="fonts/LatoLight-regular.fntdata"/><Relationship Id="rId11" Type="http://schemas.openxmlformats.org/officeDocument/2006/relationships/slide" Target="slides/slide2.xml"/><Relationship Id="rId55" Type="http://schemas.openxmlformats.org/officeDocument/2006/relationships/font" Target="fonts/LatoLight-boldItalic.fntdata"/><Relationship Id="rId10" Type="http://schemas.openxmlformats.org/officeDocument/2006/relationships/slide" Target="slides/slide1.xml"/><Relationship Id="rId54" Type="http://schemas.openxmlformats.org/officeDocument/2006/relationships/font" Target="fonts/LatoLight-italic.fntdata"/><Relationship Id="rId13" Type="http://schemas.openxmlformats.org/officeDocument/2006/relationships/slide" Target="slides/slide4.xml"/><Relationship Id="rId57" Type="http://schemas.openxmlformats.org/officeDocument/2006/relationships/font" Target="fonts/PoppinsMedium-bold.fntdata"/><Relationship Id="rId12" Type="http://schemas.openxmlformats.org/officeDocument/2006/relationships/slide" Target="slides/slide3.xml"/><Relationship Id="rId56" Type="http://schemas.openxmlformats.org/officeDocument/2006/relationships/font" Target="fonts/PoppinsMedium-regular.fntdata"/><Relationship Id="rId15" Type="http://schemas.openxmlformats.org/officeDocument/2006/relationships/slide" Target="slides/slide6.xml"/><Relationship Id="rId59" Type="http://schemas.openxmlformats.org/officeDocument/2006/relationships/font" Target="fonts/PoppinsMedium-boldItalic.fntdata"/><Relationship Id="rId14" Type="http://schemas.openxmlformats.org/officeDocument/2006/relationships/slide" Target="slides/slide5.xml"/><Relationship Id="rId58" Type="http://schemas.openxmlformats.org/officeDocument/2006/relationships/font" Target="fonts/PoppinsMedium-italic.fntdata"/><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1" name="Shape 2321"/>
        <p:cNvGrpSpPr/>
        <p:nvPr/>
      </p:nvGrpSpPr>
      <p:grpSpPr>
        <a:xfrm>
          <a:off x="0" y="0"/>
          <a:ext cx="0" cy="0"/>
          <a:chOff x="0" y="0"/>
          <a:chExt cx="0" cy="0"/>
        </a:xfrm>
      </p:grpSpPr>
      <p:sp>
        <p:nvSpPr>
          <p:cNvPr id="2322" name="Google Shape;2322;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7" name="Shape 2397"/>
        <p:cNvGrpSpPr/>
        <p:nvPr/>
      </p:nvGrpSpPr>
      <p:grpSpPr>
        <a:xfrm>
          <a:off x="0" y="0"/>
          <a:ext cx="0" cy="0"/>
          <a:chOff x="0" y="0"/>
          <a:chExt cx="0" cy="0"/>
        </a:xfrm>
      </p:grpSpPr>
      <p:sp>
        <p:nvSpPr>
          <p:cNvPr id="2398" name="Google Shape;2398;g8bda237455_0_131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9" name="Google Shape;2399;g8bda237455_0_13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g8bda237455_4_333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07" name="Google Shape;2407;g8bda237455_4_33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8bd883d690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8bd883d690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9" name="Shape 2419"/>
        <p:cNvGrpSpPr/>
        <p:nvPr/>
      </p:nvGrpSpPr>
      <p:grpSpPr>
        <a:xfrm>
          <a:off x="0" y="0"/>
          <a:ext cx="0" cy="0"/>
          <a:chOff x="0" y="0"/>
          <a:chExt cx="0" cy="0"/>
        </a:xfrm>
      </p:grpSpPr>
      <p:sp>
        <p:nvSpPr>
          <p:cNvPr id="2420" name="Google Shape;2420;g8bda237455_0_13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1" name="Google Shape;2421;g8bda237455_0_13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6" name="Shape 2426"/>
        <p:cNvGrpSpPr/>
        <p:nvPr/>
      </p:nvGrpSpPr>
      <p:grpSpPr>
        <a:xfrm>
          <a:off x="0" y="0"/>
          <a:ext cx="0" cy="0"/>
          <a:chOff x="0" y="0"/>
          <a:chExt cx="0" cy="0"/>
        </a:xfrm>
      </p:grpSpPr>
      <p:sp>
        <p:nvSpPr>
          <p:cNvPr id="2427" name="Google Shape;2427;g8bda237455_0_132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28" name="Google Shape;2428;g8bda237455_0_1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3" name="Shape 2433"/>
        <p:cNvGrpSpPr/>
        <p:nvPr/>
      </p:nvGrpSpPr>
      <p:grpSpPr>
        <a:xfrm>
          <a:off x="0" y="0"/>
          <a:ext cx="0" cy="0"/>
          <a:chOff x="0" y="0"/>
          <a:chExt cx="0" cy="0"/>
        </a:xfrm>
      </p:grpSpPr>
      <p:sp>
        <p:nvSpPr>
          <p:cNvPr id="2434" name="Google Shape;2434;g13291914dc5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35" name="Google Shape;2435;g13291914dc5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13291914dc5_0_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13291914dc5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7" name="Shape 2447"/>
        <p:cNvGrpSpPr/>
        <p:nvPr/>
      </p:nvGrpSpPr>
      <p:grpSpPr>
        <a:xfrm>
          <a:off x="0" y="0"/>
          <a:ext cx="0" cy="0"/>
          <a:chOff x="0" y="0"/>
          <a:chExt cx="0" cy="0"/>
        </a:xfrm>
      </p:grpSpPr>
      <p:sp>
        <p:nvSpPr>
          <p:cNvPr id="2448" name="Google Shape;2448;g8bda237455_4_33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49" name="Google Shape;2449;g8bda237455_4_33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4" name="Shape 2454"/>
        <p:cNvGrpSpPr/>
        <p:nvPr/>
      </p:nvGrpSpPr>
      <p:grpSpPr>
        <a:xfrm>
          <a:off x="0" y="0"/>
          <a:ext cx="0" cy="0"/>
          <a:chOff x="0" y="0"/>
          <a:chExt cx="0" cy="0"/>
        </a:xfrm>
      </p:grpSpPr>
      <p:sp>
        <p:nvSpPr>
          <p:cNvPr id="2455" name="Google Shape;2455;g8bd883d690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56" name="Google Shape;2456;g8bd883d690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13291914dc5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13291914dc5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8" name="Shape 2328"/>
        <p:cNvGrpSpPr/>
        <p:nvPr/>
      </p:nvGrpSpPr>
      <p:grpSpPr>
        <a:xfrm>
          <a:off x="0" y="0"/>
          <a:ext cx="0" cy="0"/>
          <a:chOff x="0" y="0"/>
          <a:chExt cx="0" cy="0"/>
        </a:xfrm>
      </p:grpSpPr>
      <p:sp>
        <p:nvSpPr>
          <p:cNvPr id="2329" name="Google Shape;2329;g783034316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0" name="Google Shape;2330;g783034316d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1" name="Google Shape;2331;g783034316d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11d158ebb6e_0_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11d158ebb6e_0_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g8bda237455_4_129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43" name="Google Shape;2343;g8bda237455_4_12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8" name="Shape 2348"/>
        <p:cNvGrpSpPr/>
        <p:nvPr/>
      </p:nvGrpSpPr>
      <p:grpSpPr>
        <a:xfrm>
          <a:off x="0" y="0"/>
          <a:ext cx="0" cy="0"/>
          <a:chOff x="0" y="0"/>
          <a:chExt cx="0" cy="0"/>
        </a:xfrm>
      </p:grpSpPr>
      <p:sp>
        <p:nvSpPr>
          <p:cNvPr id="2349" name="Google Shape;2349;g8bda237455_4_232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0" name="Google Shape;2350;g8bda237455_4_23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g8bda237455_0_245: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59" name="Google Shape;2359;g8bda237455_0_2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5" name="Shape 2365"/>
        <p:cNvGrpSpPr/>
        <p:nvPr/>
      </p:nvGrpSpPr>
      <p:grpSpPr>
        <a:xfrm>
          <a:off x="0" y="0"/>
          <a:ext cx="0" cy="0"/>
          <a:chOff x="0" y="0"/>
          <a:chExt cx="0" cy="0"/>
        </a:xfrm>
      </p:grpSpPr>
      <p:sp>
        <p:nvSpPr>
          <p:cNvPr id="2366" name="Google Shape;2366;g8bda237455_4_25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67" name="Google Shape;2367;g8bda237455_4_2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132927e9282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132927e9282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4" name="Google Shape;2374;g132927e9282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9" name="Shape 2389"/>
        <p:cNvGrpSpPr/>
        <p:nvPr/>
      </p:nvGrpSpPr>
      <p:grpSpPr>
        <a:xfrm>
          <a:off x="0" y="0"/>
          <a:ext cx="0" cy="0"/>
          <a:chOff x="0" y="0"/>
          <a:chExt cx="0" cy="0"/>
        </a:xfrm>
      </p:grpSpPr>
      <p:sp>
        <p:nvSpPr>
          <p:cNvPr id="2390" name="Google Shape;2390;g8bda237455_0_130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2391" name="Google Shape;2391;g8bda237455_0_13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1.png"/><Relationship Id="rId3" Type="http://schemas.openxmlformats.org/officeDocument/2006/relationships/image" Target="../media/image22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0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2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6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6.png"/><Relationship Id="rId4" Type="http://schemas.openxmlformats.org/officeDocument/2006/relationships/image" Target="../media/image7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3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3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7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1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3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3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7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4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6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6.png"/><Relationship Id="rId4" Type="http://schemas.openxmlformats.org/officeDocument/2006/relationships/image" Target="../media/image7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10.png"/><Relationship Id="rId4"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1593"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95" name="Google Shape;1595;p10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6" name="Google Shape;1596;p10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7" name="Google Shape;1597;p10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98" name="Google Shape;1598;p10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00" name="Google Shape;1600;p10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4" name="Google Shape;1604;p104"/>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05" name="Google Shape;1605;p104"/>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09" name="Google Shape;1609;p104"/>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0" name="Google Shape;1610;p104"/>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4" name="Google Shape;1614;p104"/>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15" name="Google Shape;1615;p104"/>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19" name="Google Shape;1619;p104"/>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0" name="Google Shape;1620;p104"/>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4" name="Google Shape;1624;p104"/>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25" name="Google Shape;1625;p104"/>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29" name="Google Shape;1629;p104"/>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0" name="Google Shape;1630;p104"/>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34" name="Google Shape;1634;p104"/>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1635" name="Shape 1635"/>
        <p:cNvGrpSpPr/>
        <p:nvPr/>
      </p:nvGrpSpPr>
      <p:grpSpPr>
        <a:xfrm>
          <a:off x="0" y="0"/>
          <a:ext cx="0" cy="0"/>
          <a:chOff x="0" y="0"/>
          <a:chExt cx="0" cy="0"/>
        </a:xfrm>
      </p:grpSpPr>
      <p:sp>
        <p:nvSpPr>
          <p:cNvPr id="1636" name="Google Shape;1636;p10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37" name="Google Shape;1637;p10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38" name="Google Shape;1638;p10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39" name="Google Shape;1639;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41" name="Google Shape;1641;p10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2" name="Google Shape;1642;p105"/>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46" name="Google Shape;1646;p105"/>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47" name="Google Shape;1647;p105"/>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1" name="Google Shape;1651;p105"/>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2" name="Google Shape;1652;p105"/>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56" name="Google Shape;1656;p105"/>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57" name="Google Shape;1657;p105"/>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1" name="Google Shape;1661;p105"/>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2" name="Google Shape;1662;p105"/>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66" name="Google Shape;1666;p105"/>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67" name="Google Shape;1667;p105"/>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1" name="Google Shape;1671;p105"/>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2" name="Google Shape;1672;p105"/>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76" name="Google Shape;1676;p105"/>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77" name="Google Shape;1677;p105"/>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81" name="Google Shape;1681;p105"/>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1682" name="Shape 1682"/>
        <p:cNvGrpSpPr/>
        <p:nvPr/>
      </p:nvGrpSpPr>
      <p:grpSpPr>
        <a:xfrm>
          <a:off x="0" y="0"/>
          <a:ext cx="0" cy="0"/>
          <a:chOff x="0" y="0"/>
          <a:chExt cx="0" cy="0"/>
        </a:xfrm>
      </p:grpSpPr>
      <p:sp>
        <p:nvSpPr>
          <p:cNvPr id="1683" name="Google Shape;1683;p10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4" name="Google Shape;1684;p10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685" name="Google Shape;1685;p10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86" name="Google Shape;1686;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688" name="Google Shape;1688;p10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89" name="Google Shape;1689;p106"/>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3" name="Google Shape;1693;p106"/>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4" name="Google Shape;1694;p106"/>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698" name="Google Shape;1698;p106"/>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699" name="Google Shape;1699;p106"/>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3" name="Google Shape;1703;p106"/>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4" name="Google Shape;1704;p106"/>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08" name="Google Shape;1708;p106"/>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9" name="Google Shape;1709;p106"/>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3" name="Google Shape;1713;p106"/>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4" name="Google Shape;1714;p106"/>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18" name="Google Shape;1718;p106"/>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19" name="Google Shape;1719;p106"/>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3" name="Google Shape;1723;p106"/>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4" name="Google Shape;1724;p106"/>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28" name="Google Shape;1728;p106"/>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1729" name="Shape 1729"/>
        <p:cNvGrpSpPr/>
        <p:nvPr/>
      </p:nvGrpSpPr>
      <p:grpSpPr>
        <a:xfrm>
          <a:off x="0" y="0"/>
          <a:ext cx="0" cy="0"/>
          <a:chOff x="0" y="0"/>
          <a:chExt cx="0" cy="0"/>
        </a:xfrm>
      </p:grpSpPr>
      <p:sp>
        <p:nvSpPr>
          <p:cNvPr id="1730" name="Google Shape;1730;p10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31" name="Google Shape;1731;p10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32" name="Google Shape;1732;p10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33" name="Google Shape;1733;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35" name="Google Shape;1735;p10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39" name="Google Shape;1739;p107"/>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0" name="Google Shape;1740;p107"/>
          <p:cNvSpPr txBox="1"/>
          <p:nvPr>
            <p:ph idx="3" type="subTitle"/>
          </p:nvPr>
        </p:nvSpPr>
        <p:spPr>
          <a:xfrm>
            <a:off x="1930897"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4" name="Google Shape;1744;p107"/>
          <p:cNvSpPr/>
          <p:nvPr/>
        </p:nvSpPr>
        <p:spPr>
          <a:xfrm flipH="1">
            <a:off x="9523533"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45" name="Google Shape;1745;p107"/>
          <p:cNvSpPr txBox="1"/>
          <p:nvPr>
            <p:ph idx="4" type="subTitle"/>
          </p:nvPr>
        </p:nvSpPr>
        <p:spPr>
          <a:xfrm>
            <a:off x="9523519"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749" name="Google Shape;1749;p107"/>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50" name="Google Shape;1750;p107"/>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175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54" name="Google Shape;1754;p10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55" name="Google Shape;1755;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57" name="Google Shape;1757;p10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8" name="Google Shape;1758;p108"/>
          <p:cNvSpPr txBox="1"/>
          <p:nvPr>
            <p:ph idx="2" type="subTitle"/>
          </p:nvPr>
        </p:nvSpPr>
        <p:spPr>
          <a:xfrm>
            <a:off x="-32791" y="4273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59" name="Google Shape;1759;p108"/>
          <p:cNvSpPr/>
          <p:nvPr/>
        </p:nvSpPr>
        <p:spPr>
          <a:xfrm>
            <a:off x="13159970" y="2373733"/>
            <a:ext cx="7167000" cy="12711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1" name="Google Shape;1761;p108"/>
          <p:cNvSpPr/>
          <p:nvPr/>
        </p:nvSpPr>
        <p:spPr>
          <a:xfrm>
            <a:off x="1219004" y="2367800"/>
            <a:ext cx="7167000" cy="1271100"/>
          </a:xfrm>
          <a:prstGeom prst="roundRect">
            <a:avLst>
              <a:gd fmla="val 16667" name="adj"/>
            </a:avLst>
          </a:prstGeom>
          <a:solidFill>
            <a:srgbClr val="3D85C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63" name="Google Shape;1763;p108"/>
          <p:cNvSpPr txBox="1"/>
          <p:nvPr>
            <p:ph idx="3" type="subTitle"/>
          </p:nvPr>
        </p:nvSpPr>
        <p:spPr>
          <a:xfrm>
            <a:off x="11908365" y="4279200"/>
            <a:ext cx="11459400" cy="8804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1764" name="Shape 1764"/>
        <p:cNvGrpSpPr/>
        <p:nvPr/>
      </p:nvGrpSpPr>
      <p:grpSpPr>
        <a:xfrm>
          <a:off x="0" y="0"/>
          <a:ext cx="0" cy="0"/>
          <a:chOff x="0" y="0"/>
          <a:chExt cx="0" cy="0"/>
        </a:xfrm>
      </p:grpSpPr>
      <p:sp>
        <p:nvSpPr>
          <p:cNvPr id="1765" name="Google Shape;1765;p10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66" name="Google Shape;1766;p10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67" name="Google Shape;1767;p10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68" name="Google Shape;1768;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70" name="Google Shape;1770;p10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71" name="Google Shape;1771;p109"/>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3" name="Google Shape;1773;p109"/>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4" name="Google Shape;1774;p109"/>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5" name="Google Shape;1775;p109"/>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6" name="Google Shape;1776;p109"/>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79" name="Google Shape;1779;p109"/>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0" name="Google Shape;1780;p109"/>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1" name="Google Shape;1781;p109"/>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2" name="Google Shape;1782;p109"/>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5" name="Google Shape;1785;p109"/>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86" name="Google Shape;1786;p109"/>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7" name="Google Shape;1787;p109"/>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1788" name="Google Shape;1788;p109"/>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89" name="Google Shape;1789;p109"/>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0" name="Google Shape;1790;p109"/>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179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793" name="Google Shape;1793;p11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4" name="Google Shape;1794;p11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795" name="Google Shape;1795;p11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796" name="Google Shape;179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798" name="Google Shape;1798;p11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9" name="Google Shape;1799;p110"/>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0" name="Google Shape;1800;p11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1" name="Google Shape;1801;p11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2" name="Google Shape;1802;p11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03" name="Google Shape;1803;p110"/>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4" name="Google Shape;1804;p110"/>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05" name="Google Shape;1805;p110"/>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06" name="Google Shape;1806;p110"/>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1810"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12" name="Google Shape;1812;p11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3" name="Google Shape;1813;p11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14" name="Google Shape;1814;p11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5" name="Google Shape;1815;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17" name="Google Shape;1817;p11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8" name="Google Shape;1818;p111"/>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19" name="Google Shape;1819;p111"/>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0" name="Google Shape;1820;p111"/>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1" name="Google Shape;1821;p111"/>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22" name="Google Shape;1822;p111"/>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3" name="Google Shape;1823;p111"/>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4" name="Google Shape;1824;p111"/>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25" name="Google Shape;1825;p111"/>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1829"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1" name="Google Shape;1831;p11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2" name="Google Shape;1832;p11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33" name="Google Shape;1833;p11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34" name="Google Shape;1834;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36" name="Google Shape;1836;p11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7" name="Google Shape;1837;p112"/>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38" name="Google Shape;1838;p112"/>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39" name="Google Shape;1839;p112"/>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0" name="Google Shape;1840;p112"/>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41" name="Google Shape;1841;p112"/>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2" name="Google Shape;1842;p112"/>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43" name="Google Shape;1843;p112"/>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44" name="Google Shape;1844;p112"/>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1848"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0" name="Google Shape;1850;p1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1" name="Google Shape;1851;p1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52" name="Google Shape;1852;p1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53" name="Google Shape;1853;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55" name="Google Shape;1855;p1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6" name="Google Shape;1856;p11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57" name="Google Shape;1857;p11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8" name="Google Shape;1858;p11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9" name="Google Shape;1859;p11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0" name="Google Shape;1860;p11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1" name="Google Shape;1861;p11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2" name="Google Shape;1862;p11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63" name="Google Shape;1863;p113"/>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1867"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69" name="Google Shape;1869;p11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0" name="Google Shape;1870;p11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1" name="Google Shape;1871;p1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72" name="Google Shape;1872;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74" name="Google Shape;1874;p11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5" name="Google Shape;1875;p114"/>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76" name="Google Shape;1876;p11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7" name="Google Shape;1877;p11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8" name="Google Shape;1878;p11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79" name="Google Shape;1879;p11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0" name="Google Shape;1880;p114"/>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1" name="Google Shape;1881;p114"/>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82" name="Google Shape;1882;p11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83" name="Google Shape;1883;p11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884" name="Google Shape;1884;p114"/>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1889"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1" name="Google Shape;1891;p11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2" name="Google Shape;1892;p11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93" name="Google Shape;1893;p11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94" name="Google Shape;1894;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896" name="Google Shape;1896;p11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7" name="Google Shape;1897;p115"/>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98" name="Google Shape;1898;p115"/>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99" name="Google Shape;1899;p115"/>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0" name="Google Shape;1900;p115"/>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1" name="Google Shape;1901;p115"/>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2" name="Google Shape;1902;p115"/>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3" name="Google Shape;1903;p115"/>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04" name="Google Shape;1904;p115"/>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05" name="Google Shape;1905;p115"/>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06" name="Google Shape;1906;p115"/>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191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13" name="Google Shape;1913;p11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4" name="Google Shape;1914;p11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15" name="Google Shape;1915;p11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16" name="Google Shape;1916;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18" name="Google Shape;1918;p11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19" name="Google Shape;1919;p116"/>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0" name="Google Shape;1920;p116"/>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1" name="Google Shape;1921;p116"/>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2" name="Google Shape;1922;p116"/>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3" name="Google Shape;1923;p116"/>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4" name="Google Shape;1924;p116"/>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5" name="Google Shape;1925;p116"/>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26" name="Google Shape;1926;p116"/>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27" name="Google Shape;1927;p116"/>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28" name="Google Shape;1928;p116"/>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guide id="2" pos="4031">
          <p15:clr>
            <a:srgbClr val="FA7B17"/>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1933"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35" name="Google Shape;1935;p11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36" name="Google Shape;1936;p11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37" name="Google Shape;1937;p11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38" name="Google Shape;1938;p1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40" name="Google Shape;1940;p11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1" name="Google Shape;1941;p11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2" name="Google Shape;1942;p11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3" name="Google Shape;1943;p11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4" name="Google Shape;1944;p11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5" name="Google Shape;1945;p11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6" name="Google Shape;1946;p11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7" name="Google Shape;1947;p11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48" name="Google Shape;1948;p11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49" name="Google Shape;1949;p11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50" name="Google Shape;1950;p117"/>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1955"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57" name="Google Shape;1957;p1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58" name="Google Shape;1958;p1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59" name="Google Shape;1959;p1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60" name="Google Shape;1960;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62" name="Google Shape;1962;p11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3" name="Google Shape;1963;p118"/>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64" name="Google Shape;1964;p118"/>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5" name="Google Shape;1965;p118"/>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6" name="Google Shape;1966;p118"/>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7" name="Google Shape;1967;p118"/>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8" name="Google Shape;1968;p118"/>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69" name="Google Shape;1969;p118"/>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0" name="Google Shape;1970;p118"/>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1" name="Google Shape;1971;p118"/>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2" name="Google Shape;1972;p118"/>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73" name="Google Shape;1973;p118"/>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74" name="Google Shape;1974;p118"/>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1980"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82" name="Google Shape;1982;p11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3" name="Google Shape;1983;p11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984" name="Google Shape;1984;p11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985" name="Google Shape;1985;p1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87" name="Google Shape;1987;p11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8" name="Google Shape;1988;p119"/>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89" name="Google Shape;1989;p119"/>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0" name="Google Shape;1990;p119"/>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1" name="Google Shape;1991;p119"/>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2" name="Google Shape;1992;p119"/>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3" name="Google Shape;1993;p119"/>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994" name="Google Shape;1994;p119"/>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5" name="Google Shape;1995;p119"/>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6" name="Google Shape;1996;p119"/>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7" name="Google Shape;1997;p119"/>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998" name="Google Shape;1998;p119"/>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999" name="Google Shape;1999;p119"/>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2005"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07" name="Google Shape;2007;p12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08" name="Google Shape;2008;p12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09" name="Google Shape;2009;p1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10" name="Google Shape;2010;p1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12" name="Google Shape;2012;p12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3" name="Google Shape;2013;p120"/>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14" name="Google Shape;2014;p120"/>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5" name="Google Shape;2015;p120"/>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6" name="Google Shape;2016;p120"/>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7" name="Google Shape;2017;p120"/>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8" name="Google Shape;2018;p120"/>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19" name="Google Shape;2019;p120"/>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0" name="Google Shape;2020;p120"/>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1" name="Google Shape;2021;p120"/>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2" name="Google Shape;2022;p120"/>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23" name="Google Shape;2023;p120"/>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24" name="Google Shape;2024;p120"/>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2030"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32" name="Google Shape;2032;p12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3" name="Google Shape;2033;p12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34" name="Google Shape;2034;p12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35" name="Google Shape;2035;p1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37" name="Google Shape;2037;p12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8" name="Google Shape;2038;p12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39" name="Google Shape;2039;p12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0" name="Google Shape;2040;p12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1" name="Google Shape;2041;p12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2" name="Google Shape;2042;p12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3" name="Google Shape;2043;p12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44" name="Google Shape;2044;p12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5" name="Google Shape;2045;p12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6" name="Google Shape;2046;p12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7" name="Google Shape;2047;p12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8" name="Google Shape;2048;p12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49" name="Google Shape;2049;p121"/>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2055"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7" name="Google Shape;2057;p1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58" name="Google Shape;2058;p12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59" name="Google Shape;2059;p1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60" name="Google Shape;2060;p1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62" name="Google Shape;2062;p12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3" name="Google Shape;2063;p122"/>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4" name="Google Shape;2064;p122"/>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5" name="Google Shape;2065;p122"/>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6" name="Google Shape;2066;p122"/>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7" name="Google Shape;2067;p122"/>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68" name="Google Shape;2068;p122"/>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9" name="Google Shape;2069;p122"/>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0" name="Google Shape;2070;p122"/>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1" name="Google Shape;2071;p122"/>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2" name="Google Shape;2072;p122"/>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3" name="Google Shape;2073;p122"/>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74" name="Google Shape;2074;p122"/>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5" name="Google Shape;2075;p122"/>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076" name="Google Shape;2076;p122"/>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2083"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85" name="Google Shape;2085;p1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6" name="Google Shape;2086;p1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087" name="Google Shape;2087;p1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088" name="Google Shape;2088;p1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090" name="Google Shape;2090;p1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1" name="Google Shape;2091;p123"/>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2" name="Google Shape;2092;p123"/>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3" name="Google Shape;2093;p123"/>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4" name="Google Shape;2094;p123"/>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5" name="Google Shape;2095;p123"/>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6" name="Google Shape;2096;p123"/>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7" name="Google Shape;2097;p123"/>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8" name="Google Shape;2098;p123"/>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99" name="Google Shape;2099;p123"/>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0" name="Google Shape;2100;p123"/>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1" name="Google Shape;2101;p123"/>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02" name="Google Shape;2102;p123"/>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03" name="Google Shape;2103;p123"/>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04" name="Google Shape;2104;p123"/>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211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13" name="Google Shape;2113;p1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4" name="Google Shape;2114;p1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15" name="Google Shape;2115;p1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16" name="Google Shape;2116;p1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18" name="Google Shape;2118;p1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19" name="Google Shape;2119;p124"/>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0" name="Google Shape;2120;p124"/>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1" name="Google Shape;2121;p124"/>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2" name="Google Shape;2122;p124"/>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3" name="Google Shape;2123;p124"/>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4" name="Google Shape;2124;p124"/>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5" name="Google Shape;2125;p124"/>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6" name="Google Shape;2126;p124"/>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7" name="Google Shape;2127;p124"/>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28" name="Google Shape;2128;p124"/>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9" name="Google Shape;2129;p124"/>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0" name="Google Shape;2130;p124"/>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31" name="Google Shape;2131;p124"/>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32" name="Google Shape;2132;p124"/>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2139"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1" name="Google Shape;2141;p1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2" name="Google Shape;2142;p1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3" name="Google Shape;2143;p1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44" name="Google Shape;2144;p1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46" name="Google Shape;2146;p1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7" name="Google Shape;2147;p12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48" name="Google Shape;2148;p12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49" name="Google Shape;2149;p12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0" name="Google Shape;2150;p12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1" name="Google Shape;2151;p12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2" name="Google Shape;2152;p12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3" name="Google Shape;2153;p12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4" name="Google Shape;2154;p12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5" name="Google Shape;2155;p12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6" name="Google Shape;2156;p12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7" name="Google Shape;2157;p12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58" name="Google Shape;2158;p12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59" name="Google Shape;2159;p12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60" name="Google Shape;2160;p125"/>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2167" name="Shape 2167"/>
        <p:cNvGrpSpPr/>
        <p:nvPr/>
      </p:nvGrpSpPr>
      <p:grpSpPr>
        <a:xfrm>
          <a:off x="0" y="0"/>
          <a:ext cx="0" cy="0"/>
          <a:chOff x="0" y="0"/>
          <a:chExt cx="0" cy="0"/>
        </a:xfrm>
      </p:grpSpPr>
      <p:sp>
        <p:nvSpPr>
          <p:cNvPr id="2168" name="Google Shape;2168;p1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69" name="Google Shape;2169;p1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70" name="Google Shape;2170;p1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71" name="Google Shape;2171;p1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3" name="Google Shape;2173;p1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4" name="Google Shape;2174;p126"/>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5" name="Google Shape;2175;p126"/>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6" name="Google Shape;2176;p126"/>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7" name="Google Shape;2177;p126"/>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78" name="Google Shape;2178;p126"/>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79" name="Google Shape;2179;p126"/>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0" name="Google Shape;2180;p126"/>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1" name="Google Shape;2181;p126"/>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2" name="Google Shape;2182;p126"/>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3" name="Google Shape;2183;p126"/>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4" name="Google Shape;2184;p126"/>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5" name="Google Shape;2185;p126"/>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6" name="Google Shape;2186;p126"/>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7" name="Google Shape;2187;p126"/>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88" name="Google Shape;2188;p126"/>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89" name="Google Shape;2189;p126"/>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190" name="Google Shape;2190;p126"/>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2198" name="Shape 2198"/>
        <p:cNvGrpSpPr/>
        <p:nvPr/>
      </p:nvGrpSpPr>
      <p:grpSpPr>
        <a:xfrm>
          <a:off x="0" y="0"/>
          <a:ext cx="0" cy="0"/>
          <a:chOff x="0" y="0"/>
          <a:chExt cx="0" cy="0"/>
        </a:xfrm>
      </p:grpSpPr>
      <p:sp>
        <p:nvSpPr>
          <p:cNvPr id="2199" name="Google Shape;2199;p1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0" name="Google Shape;2200;p1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01" name="Google Shape;2201;p1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02" name="Google Shape;2202;p1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04" name="Google Shape;2204;p1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5" name="Google Shape;2205;p127"/>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6" name="Google Shape;2206;p127"/>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7" name="Google Shape;2207;p127"/>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08" name="Google Shape;2208;p127"/>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09" name="Google Shape;2209;p127"/>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0" name="Google Shape;2210;p127"/>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1" name="Google Shape;2211;p127"/>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2" name="Google Shape;2212;p127"/>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3" name="Google Shape;2213;p127"/>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4" name="Google Shape;2214;p127"/>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5" name="Google Shape;2215;p127"/>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6" name="Google Shape;2216;p127"/>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7" name="Google Shape;2217;p127"/>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18" name="Google Shape;2218;p127"/>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19" name="Google Shape;2219;p127"/>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20" name="Google Shape;2220;p127"/>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21" name="Google Shape;2221;p127"/>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2229" name="Shape 2229"/>
        <p:cNvGrpSpPr/>
        <p:nvPr/>
      </p:nvGrpSpPr>
      <p:grpSpPr>
        <a:xfrm>
          <a:off x="0" y="0"/>
          <a:ext cx="0" cy="0"/>
          <a:chOff x="0" y="0"/>
          <a:chExt cx="0" cy="0"/>
        </a:xfrm>
      </p:grpSpPr>
      <p:sp>
        <p:nvSpPr>
          <p:cNvPr id="2230" name="Google Shape;2230;p1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1" name="Google Shape;2231;p1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32" name="Google Shape;2232;p1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33" name="Google Shape;2233;p1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35" name="Google Shape;2235;p1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6" name="Google Shape;2236;p128"/>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7" name="Google Shape;2237;p128"/>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38" name="Google Shape;2238;p128"/>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39" name="Google Shape;2239;p128"/>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0" name="Google Shape;2240;p128"/>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1" name="Google Shape;2241;p128"/>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2" name="Google Shape;2242;p128"/>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3" name="Google Shape;2243;p128"/>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4" name="Google Shape;2244;p128"/>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5" name="Google Shape;2245;p128"/>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6" name="Google Shape;2246;p128"/>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7" name="Google Shape;2247;p128"/>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48" name="Google Shape;2248;p128"/>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49" name="Google Shape;2249;p128"/>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50" name="Google Shape;2250;p128"/>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51" name="Google Shape;2251;p128"/>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52" name="Google Shape;2252;p128"/>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2260" name="Shape 2260"/>
        <p:cNvGrpSpPr/>
        <p:nvPr/>
      </p:nvGrpSpPr>
      <p:grpSpPr>
        <a:xfrm>
          <a:off x="0" y="0"/>
          <a:ext cx="0" cy="0"/>
          <a:chOff x="0" y="0"/>
          <a:chExt cx="0" cy="0"/>
        </a:xfrm>
      </p:grpSpPr>
      <p:sp>
        <p:nvSpPr>
          <p:cNvPr id="2261" name="Google Shape;2261;p1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2" name="Google Shape;2262;p1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263" name="Google Shape;2263;p1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264" name="Google Shape;2264;p1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266" name="Google Shape;2266;p1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7" name="Google Shape;2267;p12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68" name="Google Shape;2268;p12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69" name="Google Shape;2269;p12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0" name="Google Shape;2270;p12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1" name="Google Shape;2271;p12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2" name="Google Shape;2272;p12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3" name="Google Shape;2273;p12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4" name="Google Shape;2274;p12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5" name="Google Shape;2275;p12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6" name="Google Shape;2276;p12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7" name="Google Shape;2277;p12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78" name="Google Shape;2278;p12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79" name="Google Shape;2279;p12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0" name="Google Shape;2280;p129"/>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81" name="Google Shape;2281;p12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282" name="Google Shape;2282;p12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83" name="Google Shape;2283;p129"/>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229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2293" name="Google Shape;2293;p130"/>
          <p:cNvSpPr txBox="1"/>
          <p:nvPr>
            <p:ph type="title"/>
          </p:nvPr>
        </p:nvSpPr>
        <p:spPr>
          <a:xfrm>
            <a:off x="731409" y="8818867"/>
            <a:ext cx="22914900" cy="41640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294" name="Google Shape;2294;p1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295" name="Google Shape;2295;p130"/>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2299"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01" name="Google Shape;2301;p1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2302" name="Google Shape;2302;p13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03" name="Google Shape;2303;p131"/>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2305" name="Shape 2305"/>
        <p:cNvGrpSpPr/>
        <p:nvPr/>
      </p:nvGrpSpPr>
      <p:grpSpPr>
        <a:xfrm>
          <a:off x="0" y="0"/>
          <a:ext cx="0" cy="0"/>
          <a:chOff x="0" y="0"/>
          <a:chExt cx="0" cy="0"/>
        </a:xfrm>
      </p:grpSpPr>
      <p:sp>
        <p:nvSpPr>
          <p:cNvPr id="2306" name="Google Shape;2306;p132"/>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2308" name="Shape 2308"/>
        <p:cNvGrpSpPr/>
        <p:nvPr/>
      </p:nvGrpSpPr>
      <p:grpSpPr>
        <a:xfrm>
          <a:off x="0" y="0"/>
          <a:ext cx="0" cy="0"/>
          <a:chOff x="0" y="0"/>
          <a:chExt cx="0" cy="0"/>
        </a:xfrm>
      </p:grpSpPr>
      <p:sp>
        <p:nvSpPr>
          <p:cNvPr id="2309" name="Google Shape;2309;p133"/>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2313"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anchorCtr="0" anchor="t" bIns="0" lIns="731350" spcFirstLastPara="1" rIns="0" wrap="square" tIns="121850">
            <a:noAutofit/>
          </a:bodyPr>
          <a:lstStyle/>
          <a:p>
            <a:pPr indent="0" lvl="0" marL="0" rtl="0" algn="l">
              <a:spcBef>
                <a:spcPts val="0"/>
              </a:spcBef>
              <a:spcAft>
                <a:spcPts val="0"/>
              </a:spcAft>
              <a:buNone/>
            </a:pPr>
            <a:r>
              <a:t/>
            </a: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2318" name="Shape 2318"/>
        <p:cNvGrpSpPr/>
        <p:nvPr/>
      </p:nvGrpSpPr>
      <p:grpSpPr>
        <a:xfrm>
          <a:off x="0" y="0"/>
          <a:ext cx="0" cy="0"/>
          <a:chOff x="0" y="0"/>
          <a:chExt cx="0" cy="0"/>
        </a:xfrm>
      </p:grpSpPr>
      <p:sp>
        <p:nvSpPr>
          <p:cNvPr id="2319" name="Google Shape;2319;p1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314"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17" name="Google Shape;1317;p84"/>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0" name="Google Shape;1320;p84"/>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1" name="Google Shape;1321;p84"/>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22" name="Google Shape;1322;p84"/>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324"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27" name="Google Shape;1327;p8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29" name="Google Shape;1329;p8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0" name="Google Shape;1330;p8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31" name="Google Shape;1331;p8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1334"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37" name="Google Shape;1337;p8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1339" name="Google Shape;1339;p8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0" name="Google Shape;1340;p8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41" name="Google Shape;1341;p8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1344"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1" name="Google Shape;1351;p8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52" name="Google Shape;1352;p8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1353" name="Google Shape;1353;p8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54"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56" name="Google Shape;1356;p88"/>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57" name="Google Shape;1357;p88"/>
          <p:cNvSpPr txBox="1"/>
          <p:nvPr>
            <p:ph idx="12" type="sldNum"/>
          </p:nvPr>
        </p:nvSpPr>
        <p:spPr>
          <a:xfrm>
            <a:off x="22812148" y="12666269"/>
            <a:ext cx="1462800" cy="1049700"/>
          </a:xfrm>
          <a:prstGeom prst="rect">
            <a:avLst/>
          </a:prstGeom>
        </p:spPr>
        <p:txBody>
          <a:bodyPr anchorCtr="0" anchor="t" bIns="243750" lIns="243750" spcFirstLastPara="1" rIns="243750" wrap="square" tIns="24375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358" name="Google Shape;1358;p88"/>
          <p:cNvSpPr txBox="1"/>
          <p:nvPr>
            <p:ph idx="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59" name="Google Shape;1359;p8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1360"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62" name="Google Shape;1362;p89"/>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63" name="Google Shape;1363;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64" name="Google Shape;1364;p8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1365" name="Shape 1365"/>
        <p:cNvGrpSpPr/>
        <p:nvPr/>
      </p:nvGrpSpPr>
      <p:grpSpPr>
        <a:xfrm>
          <a:off x="0" y="0"/>
          <a:ext cx="0" cy="0"/>
          <a:chOff x="0" y="0"/>
          <a:chExt cx="0" cy="0"/>
        </a:xfrm>
      </p:grpSpPr>
      <p:sp>
        <p:nvSpPr>
          <p:cNvPr id="1366" name="Google Shape;1366;p9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67" name="Google Shape;1367;p9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368" name="Google Shape;1368;p9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69" name="Google Shape;1369;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71" name="Google Shape;1371;p9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2" name="Google Shape;1372;p90"/>
          <p:cNvSpPr txBox="1"/>
          <p:nvPr>
            <p:ph idx="3" type="body"/>
          </p:nvPr>
        </p:nvSpPr>
        <p:spPr>
          <a:xfrm>
            <a:off x="467" y="3424667"/>
            <a:ext cx="24377700" cy="955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1373"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1375" name="Google Shape;1375;p91"/>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6" name="Google Shape;1376;p91"/>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377" name="Google Shape;1377;p91"/>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8" name="Google Shape;1378;p91"/>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9" name="Google Shape;1379;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381" name="Google Shape;1381;p9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382" name="Google Shape;1382;p91"/>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1383"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85" name="Google Shape;1385;p92"/>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86" name="Google Shape;1386;p92"/>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387" name="Google Shape;1387;p9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88" name="Google Shape;1388;p9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1389"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393" name="Google Shape;139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396" name="Google Shape;1396;p93"/>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397" name="Google Shape;1397;p93"/>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1398"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3" name="Google Shape;1403;p94"/>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04" name="Google Shape;1404;p94"/>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405" name="Google Shape;1405;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07" name="Google Shape;1407;p9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08" name="Google Shape;1408;p94"/>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409"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411" name="Google Shape;1411;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13" name="Google Shape;1413;p9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4" name="Google Shape;1414;p9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5" name="Google Shape;1415;p95"/>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416" name="Google Shape;1416;p9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17" name="Google Shape;1417;p95"/>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8" name="Google Shape;1418;p95"/>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419"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24" name="Google Shape;1424;p96"/>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5" name="Google Shape;1425;p96"/>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26" name="Google Shape;1426;p96"/>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427" name="Google Shape;1427;p9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28" name="Google Shape;1428;p96"/>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429" name="Shape 1429"/>
        <p:cNvGrpSpPr/>
        <p:nvPr/>
      </p:nvGrpSpPr>
      <p:grpSpPr>
        <a:xfrm>
          <a:off x="0" y="0"/>
          <a:ext cx="0" cy="0"/>
          <a:chOff x="0" y="0"/>
          <a:chExt cx="0" cy="0"/>
        </a:xfrm>
      </p:grpSpPr>
      <p:sp>
        <p:nvSpPr>
          <p:cNvPr id="1430" name="Google Shape;1430;p97"/>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1" name="Google Shape;1431;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33" name="Google Shape;1433;p97"/>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34" name="Google Shape;1434;p97"/>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35" name="Google Shape;1435;p97"/>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36" name="Google Shape;1436;p9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37" name="Google Shape;1437;p97"/>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438" name="Google Shape;1438;p97"/>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439"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442" name="Google Shape;1442;p98"/>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46" name="Google Shape;1446;p98"/>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7" name="Google Shape;1447;p98"/>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448" name="Google Shape;1448;p98"/>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49" name="Google Shape;1449;p98"/>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50" name="Shape 1450"/>
        <p:cNvGrpSpPr/>
        <p:nvPr/>
      </p:nvGrpSpPr>
      <p:grpSpPr>
        <a:xfrm>
          <a:off x="0" y="0"/>
          <a:ext cx="0" cy="0"/>
          <a:chOff x="0" y="0"/>
          <a:chExt cx="0" cy="0"/>
        </a:xfrm>
      </p:grpSpPr>
      <p:sp>
        <p:nvSpPr>
          <p:cNvPr id="1451" name="Google Shape;1451;p99"/>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452" name="Google Shape;1452;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454" name="Google Shape;1454;p99"/>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455" name="Google Shape;1455;p9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6" name="Google Shape;1456;p99"/>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57" name="Google Shape;1457;p9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58" name="Google Shape;1458;p99"/>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59" name="Google Shape;1459;p99"/>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460"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62" name="Google Shape;1462;p10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63" name="Google Shape;1463;p10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64" name="Google Shape;1464;p10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65" name="Google Shape;1465;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67" name="Google Shape;1467;p10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480" name="Google Shape;1480;p100"/>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1" name="Google Shape;1481;p100"/>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2" name="Google Shape;1482;p100"/>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3" name="Google Shape;1483;p100"/>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4" name="Google Shape;1484;p100"/>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5" name="Google Shape;1485;p100"/>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6" name="Google Shape;1486;p100"/>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487"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489" name="Google Shape;1489;p10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0" name="Google Shape;1490;p10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491" name="Google Shape;1491;p10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92" name="Google Shape;1492;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494" name="Google Shape;1494;p10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07" name="Google Shape;1507;p101"/>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08" name="Google Shape;1508;p101"/>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09" name="Google Shape;1509;p101"/>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0" name="Google Shape;1510;p101"/>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1" name="Google Shape;1511;p101"/>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2" name="Google Shape;1512;p101"/>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13" name="Google Shape;1513;p101"/>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17" name="Google Shape;1517;p101"/>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18" name="Google Shape;1518;p101"/>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1519"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21" name="Google Shape;1521;p10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22" name="Google Shape;1522;p10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23" name="Google Shape;1523;p10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24" name="Google Shape;1524;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26" name="Google Shape;1526;p10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0" name="Google Shape;1530;p102"/>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31" name="Google Shape;1531;p102"/>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5" name="Google Shape;1535;p102"/>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39" name="Google Shape;1539;p102"/>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3" name="Google Shape;1543;p102"/>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47" name="Google Shape;1547;p102"/>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51" name="Google Shape;1551;p102"/>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2" name="Google Shape;1552;p102"/>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3" name="Google Shape;1553;p102"/>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4" name="Google Shape;1554;p102"/>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5" name="Google Shape;1555;p102"/>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1556"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558" name="Google Shape;1558;p10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59" name="Google Shape;1559;p10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60" name="Google Shape;1560;p10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561" name="Google Shape;1561;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3" name="Google Shape;1563;p10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67" name="Google Shape;1567;p103"/>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68" name="Google Shape;1568;p103"/>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2" name="Google Shape;1572;p103"/>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76" name="Google Shape;1576;p103"/>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0" name="Google Shape;1580;p103"/>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4" name="Google Shape;1584;p103"/>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1588" name="Google Shape;1588;p103"/>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9" name="Google Shape;1589;p103"/>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0" name="Google Shape;1590;p103"/>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1" name="Google Shape;1591;p103"/>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92" name="Google Shape;1592;p103"/>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1.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5.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9.xml"/><Relationship Id="rId42" Type="http://schemas.openxmlformats.org/officeDocument/2006/relationships/slideLayout" Target="../slideLayouts/slideLayout121.xml"/><Relationship Id="rId41" Type="http://schemas.openxmlformats.org/officeDocument/2006/relationships/slideLayout" Target="../slideLayouts/slideLayout120.xml"/><Relationship Id="rId44" Type="http://schemas.openxmlformats.org/officeDocument/2006/relationships/slideLayout" Target="../slideLayouts/slideLayout123.xml"/><Relationship Id="rId43" Type="http://schemas.openxmlformats.org/officeDocument/2006/relationships/slideLayout" Target="../slideLayouts/slideLayout122.xml"/><Relationship Id="rId46" Type="http://schemas.openxmlformats.org/officeDocument/2006/relationships/slideLayout" Target="../slideLayouts/slideLayout125.xml"/><Relationship Id="rId45" Type="http://schemas.openxmlformats.org/officeDocument/2006/relationships/slideLayout" Target="../slideLayouts/slideLayout124.xml"/><Relationship Id="rId1" Type="http://schemas.openxmlformats.org/officeDocument/2006/relationships/slideLayout" Target="../slideLayouts/slideLayout80.xml"/><Relationship Id="rId2" Type="http://schemas.openxmlformats.org/officeDocument/2006/relationships/slideLayout" Target="../slideLayouts/slideLayout81.xml"/><Relationship Id="rId3" Type="http://schemas.openxmlformats.org/officeDocument/2006/relationships/slideLayout" Target="../slideLayouts/slideLayout82.xml"/><Relationship Id="rId4" Type="http://schemas.openxmlformats.org/officeDocument/2006/relationships/slideLayout" Target="../slideLayouts/slideLayout83.xml"/><Relationship Id="rId9" Type="http://schemas.openxmlformats.org/officeDocument/2006/relationships/slideLayout" Target="../slideLayouts/slideLayout88.xml"/><Relationship Id="rId48" Type="http://schemas.openxmlformats.org/officeDocument/2006/relationships/slideLayout" Target="../slideLayouts/slideLayout127.xml"/><Relationship Id="rId47" Type="http://schemas.openxmlformats.org/officeDocument/2006/relationships/slideLayout" Target="../slideLayouts/slideLayout126.xml"/><Relationship Id="rId49" Type="http://schemas.openxmlformats.org/officeDocument/2006/relationships/slideLayout" Target="../slideLayouts/slideLayout128.xml"/><Relationship Id="rId5" Type="http://schemas.openxmlformats.org/officeDocument/2006/relationships/slideLayout" Target="../slideLayouts/slideLayout84.xml"/><Relationship Id="rId6" Type="http://schemas.openxmlformats.org/officeDocument/2006/relationships/slideLayout" Target="../slideLayouts/slideLayout85.xml"/><Relationship Id="rId7" Type="http://schemas.openxmlformats.org/officeDocument/2006/relationships/slideLayout" Target="../slideLayouts/slideLayout86.xml"/><Relationship Id="rId8" Type="http://schemas.openxmlformats.org/officeDocument/2006/relationships/slideLayout" Target="../slideLayouts/slideLayout87.xml"/><Relationship Id="rId31" Type="http://schemas.openxmlformats.org/officeDocument/2006/relationships/slideLayout" Target="../slideLayouts/slideLayout110.xml"/><Relationship Id="rId30" Type="http://schemas.openxmlformats.org/officeDocument/2006/relationships/slideLayout" Target="../slideLayouts/slideLayout109.xml"/><Relationship Id="rId33" Type="http://schemas.openxmlformats.org/officeDocument/2006/relationships/slideLayout" Target="../slideLayouts/slideLayout112.xml"/><Relationship Id="rId32" Type="http://schemas.openxmlformats.org/officeDocument/2006/relationships/slideLayout" Target="../slideLayouts/slideLayout111.xml"/><Relationship Id="rId35" Type="http://schemas.openxmlformats.org/officeDocument/2006/relationships/slideLayout" Target="../slideLayouts/slideLayout114.xml"/><Relationship Id="rId34" Type="http://schemas.openxmlformats.org/officeDocument/2006/relationships/slideLayout" Target="../slideLayouts/slideLayout113.xml"/><Relationship Id="rId37" Type="http://schemas.openxmlformats.org/officeDocument/2006/relationships/slideLayout" Target="../slideLayouts/slideLayout116.xml"/><Relationship Id="rId36" Type="http://schemas.openxmlformats.org/officeDocument/2006/relationships/slideLayout" Target="../slideLayouts/slideLayout115.xml"/><Relationship Id="rId39" Type="http://schemas.openxmlformats.org/officeDocument/2006/relationships/slideLayout" Target="../slideLayouts/slideLayout118.xml"/><Relationship Id="rId38" Type="http://schemas.openxmlformats.org/officeDocument/2006/relationships/slideLayout" Target="../slideLayouts/slideLayout117.xml"/><Relationship Id="rId20" Type="http://schemas.openxmlformats.org/officeDocument/2006/relationships/slideLayout" Target="../slideLayouts/slideLayout99.xml"/><Relationship Id="rId22" Type="http://schemas.openxmlformats.org/officeDocument/2006/relationships/slideLayout" Target="../slideLayouts/slideLayout101.xml"/><Relationship Id="rId21" Type="http://schemas.openxmlformats.org/officeDocument/2006/relationships/slideLayout" Target="../slideLayouts/slideLayout100.xml"/><Relationship Id="rId24" Type="http://schemas.openxmlformats.org/officeDocument/2006/relationships/slideLayout" Target="../slideLayouts/slideLayout103.xml"/><Relationship Id="rId23" Type="http://schemas.openxmlformats.org/officeDocument/2006/relationships/slideLayout" Target="../slideLayouts/slideLayout102.xml"/><Relationship Id="rId26" Type="http://schemas.openxmlformats.org/officeDocument/2006/relationships/slideLayout" Target="../slideLayouts/slideLayout105.xml"/><Relationship Id="rId25" Type="http://schemas.openxmlformats.org/officeDocument/2006/relationships/slideLayout" Target="../slideLayouts/slideLayout104.xml"/><Relationship Id="rId28" Type="http://schemas.openxmlformats.org/officeDocument/2006/relationships/slideLayout" Target="../slideLayouts/slideLayout107.xml"/><Relationship Id="rId27" Type="http://schemas.openxmlformats.org/officeDocument/2006/relationships/slideLayout" Target="../slideLayouts/slideLayout106.xml"/><Relationship Id="rId29" Type="http://schemas.openxmlformats.org/officeDocument/2006/relationships/slideLayout" Target="../slideLayouts/slideLayout108.xml"/><Relationship Id="rId51" Type="http://schemas.openxmlformats.org/officeDocument/2006/relationships/slideLayout" Target="../slideLayouts/slideLayout130.xml"/><Relationship Id="rId50" Type="http://schemas.openxmlformats.org/officeDocument/2006/relationships/slideLayout" Target="../slideLayouts/slideLayout129.xml"/><Relationship Id="rId53" Type="http://schemas.openxmlformats.org/officeDocument/2006/relationships/theme" Target="../theme/theme2.xml"/><Relationship Id="rId52" Type="http://schemas.openxmlformats.org/officeDocument/2006/relationships/slideLayout" Target="../slideLayouts/slideLayout131.xml"/><Relationship Id="rId11" Type="http://schemas.openxmlformats.org/officeDocument/2006/relationships/slideLayout" Target="../slideLayouts/slideLayout90.xml"/><Relationship Id="rId10" Type="http://schemas.openxmlformats.org/officeDocument/2006/relationships/slideLayout" Target="../slideLayouts/slideLayout89.xml"/><Relationship Id="rId13" Type="http://schemas.openxmlformats.org/officeDocument/2006/relationships/slideLayout" Target="../slideLayouts/slideLayout92.xml"/><Relationship Id="rId12" Type="http://schemas.openxmlformats.org/officeDocument/2006/relationships/slideLayout" Target="../slideLayouts/slideLayout91.xml"/><Relationship Id="rId15" Type="http://schemas.openxmlformats.org/officeDocument/2006/relationships/slideLayout" Target="../slideLayouts/slideLayout94.xml"/><Relationship Id="rId14" Type="http://schemas.openxmlformats.org/officeDocument/2006/relationships/slideLayout" Target="../slideLayouts/slideLayout93.xml"/><Relationship Id="rId17" Type="http://schemas.openxmlformats.org/officeDocument/2006/relationships/slideLayout" Target="../slideLayouts/slideLayout96.xml"/><Relationship Id="rId16" Type="http://schemas.openxmlformats.org/officeDocument/2006/relationships/slideLayout" Target="../slideLayouts/slideLayout95.xml"/><Relationship Id="rId19" Type="http://schemas.openxmlformats.org/officeDocument/2006/relationships/slideLayout" Target="../slideLayouts/slideLayout98.xml"/><Relationship Id="rId18"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12" name="Shape 1312"/>
        <p:cNvGrpSpPr/>
        <p:nvPr/>
      </p:nvGrpSpPr>
      <p:grpSpPr>
        <a:xfrm>
          <a:off x="0" y="0"/>
          <a:ext cx="0" cy="0"/>
          <a:chOff x="0" y="0"/>
          <a:chExt cx="0" cy="0"/>
        </a:xfrm>
      </p:grpSpPr>
      <p:sp>
        <p:nvSpPr>
          <p:cNvPr id="1313" name="Google Shape;1313;p83"/>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 id="2147483758" r:id="rId32"/>
    <p:sldLayoutId id="2147483759" r:id="rId33"/>
    <p:sldLayoutId id="2147483760" r:id="rId34"/>
    <p:sldLayoutId id="2147483761" r:id="rId35"/>
    <p:sldLayoutId id="2147483762" r:id="rId36"/>
    <p:sldLayoutId id="2147483763" r:id="rId37"/>
    <p:sldLayoutId id="2147483764" r:id="rId38"/>
    <p:sldLayoutId id="2147483765" r:id="rId39"/>
    <p:sldLayoutId id="2147483766" r:id="rId40"/>
    <p:sldLayoutId id="2147483767" r:id="rId41"/>
    <p:sldLayoutId id="2147483768" r:id="rId42"/>
    <p:sldLayoutId id="2147483769" r:id="rId43"/>
    <p:sldLayoutId id="2147483770" r:id="rId44"/>
    <p:sldLayoutId id="2147483771" r:id="rId45"/>
    <p:sldLayoutId id="2147483772" r:id="rId46"/>
    <p:sldLayoutId id="2147483773" r:id="rId47"/>
    <p:sldLayoutId id="2147483774" r:id="rId48"/>
    <p:sldLayoutId id="2147483775" r:id="rId49"/>
    <p:sldLayoutId id="2147483776" r:id="rId50"/>
    <p:sldLayoutId id="2147483777" r:id="rId51"/>
    <p:sldLayoutId id="2147483778" r:id="rId52"/>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1.xml"/><Relationship Id="rId3" Type="http://schemas.openxmlformats.org/officeDocument/2006/relationships/image" Target="../media/image2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17.xml"/><Relationship Id="rId3" Type="http://schemas.openxmlformats.org/officeDocument/2006/relationships/image" Target="../media/image2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21.png"/><Relationship Id="rId4" Type="http://schemas.openxmlformats.org/officeDocument/2006/relationships/image" Target="../media/image2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3.xml"/><Relationship Id="rId3" Type="http://schemas.openxmlformats.org/officeDocument/2006/relationships/image" Target="../media/image2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 Id="rId2" Type="http://schemas.openxmlformats.org/officeDocument/2006/relationships/notesSlide" Target="../notesSlides/notesSlide4.xml"/><Relationship Id="rId3" Type="http://schemas.openxmlformats.org/officeDocument/2006/relationships/hyperlink" Target="https://draw.io" TargetMode="External"/><Relationship Id="rId4" Type="http://schemas.openxmlformats.org/officeDocument/2006/relationships/image" Target="../media/image2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223.png"/><Relationship Id="rId4" Type="http://schemas.openxmlformats.org/officeDocument/2006/relationships/image" Target="../media/image2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4" name="Shape 2324"/>
        <p:cNvGrpSpPr/>
        <p:nvPr/>
      </p:nvGrpSpPr>
      <p:grpSpPr>
        <a:xfrm>
          <a:off x="0" y="0"/>
          <a:ext cx="0" cy="0"/>
          <a:chOff x="0" y="0"/>
          <a:chExt cx="0" cy="0"/>
        </a:xfrm>
      </p:grpSpPr>
      <p:sp>
        <p:nvSpPr>
          <p:cNvPr id="2325" name="Google Shape;2325;p136"/>
          <p:cNvSpPr txBox="1"/>
          <p:nvPr>
            <p:ph type="title"/>
          </p:nvPr>
        </p:nvSpPr>
        <p:spPr>
          <a:xfrm>
            <a:off x="731377" y="4318542"/>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Final Engagement</a:t>
            </a:r>
            <a:endParaRPr>
              <a:latin typeface="Roboto"/>
              <a:ea typeface="Roboto"/>
              <a:cs typeface="Roboto"/>
              <a:sym typeface="Roboto"/>
            </a:endParaRPr>
          </a:p>
          <a:p>
            <a:pPr indent="0" lvl="0" marL="0" rtl="0" algn="ctr">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a:p>
            <a:pPr indent="0" lvl="0" marL="0" rtl="0" algn="ctr">
              <a:spcBef>
                <a:spcPts val="0"/>
              </a:spcBef>
              <a:spcAft>
                <a:spcPts val="0"/>
              </a:spcAft>
              <a:buNone/>
            </a:pPr>
            <a:r>
              <a:t/>
            </a:r>
            <a:endParaRPr sz="6800">
              <a:latin typeface="Roboto"/>
              <a:ea typeface="Roboto"/>
              <a:cs typeface="Roboto"/>
              <a:sym typeface="Roboto"/>
            </a:endParaRPr>
          </a:p>
          <a:p>
            <a:pPr indent="0" lvl="0" marL="0" rtl="0" algn="ctr">
              <a:spcBef>
                <a:spcPts val="0"/>
              </a:spcBef>
              <a:spcAft>
                <a:spcPts val="0"/>
              </a:spcAft>
              <a:buNone/>
            </a:pPr>
            <a:r>
              <a:rPr lang="en-US" sz="4800">
                <a:latin typeface="Roboto"/>
                <a:ea typeface="Roboto"/>
                <a:cs typeface="Roboto"/>
                <a:sym typeface="Roboto"/>
              </a:rPr>
              <a:t>Derek Anderson</a:t>
            </a:r>
            <a:endParaRPr sz="4800">
              <a:latin typeface="Roboto"/>
              <a:ea typeface="Roboto"/>
              <a:cs typeface="Roboto"/>
              <a:sym typeface="Roboto"/>
            </a:endParaRPr>
          </a:p>
          <a:p>
            <a:pPr indent="0" lvl="0" marL="0" rtl="0" algn="ctr">
              <a:spcBef>
                <a:spcPts val="0"/>
              </a:spcBef>
              <a:spcAft>
                <a:spcPts val="0"/>
              </a:spcAft>
              <a:buNone/>
            </a:pPr>
            <a:r>
              <a:rPr lang="en-US" sz="4800">
                <a:latin typeface="Roboto"/>
                <a:ea typeface="Roboto"/>
                <a:cs typeface="Roboto"/>
                <a:sym typeface="Roboto"/>
              </a:rPr>
              <a:t>Ryan Applegate</a:t>
            </a:r>
            <a:endParaRPr sz="4800">
              <a:latin typeface="Roboto"/>
              <a:ea typeface="Roboto"/>
              <a:cs typeface="Roboto"/>
              <a:sym typeface="Roboto"/>
            </a:endParaRPr>
          </a:p>
          <a:p>
            <a:pPr indent="0" lvl="0" marL="0" rtl="0" algn="ctr">
              <a:spcBef>
                <a:spcPts val="0"/>
              </a:spcBef>
              <a:spcAft>
                <a:spcPts val="0"/>
              </a:spcAft>
              <a:buNone/>
            </a:pPr>
            <a:r>
              <a:rPr lang="en-US" sz="4800">
                <a:latin typeface="Roboto"/>
                <a:ea typeface="Roboto"/>
                <a:cs typeface="Roboto"/>
                <a:sym typeface="Roboto"/>
              </a:rPr>
              <a:t>Marla Brannum</a:t>
            </a:r>
            <a:endParaRPr sz="4800">
              <a:latin typeface="Roboto"/>
              <a:ea typeface="Roboto"/>
              <a:cs typeface="Roboto"/>
              <a:sym typeface="Roboto"/>
            </a:endParaRPr>
          </a:p>
          <a:p>
            <a:pPr indent="0" lvl="0" marL="0" rtl="0" algn="ctr">
              <a:spcBef>
                <a:spcPts val="0"/>
              </a:spcBef>
              <a:spcAft>
                <a:spcPts val="0"/>
              </a:spcAft>
              <a:buNone/>
            </a:pPr>
            <a:r>
              <a:rPr lang="en-US" sz="4800">
                <a:latin typeface="Roboto"/>
                <a:ea typeface="Roboto"/>
                <a:cs typeface="Roboto"/>
                <a:sym typeface="Roboto"/>
              </a:rPr>
              <a:t>Cookie Gallardo</a:t>
            </a:r>
            <a:endParaRPr sz="4800">
              <a:latin typeface="Roboto"/>
              <a:ea typeface="Roboto"/>
              <a:cs typeface="Roboto"/>
              <a:sym typeface="Roboto"/>
            </a:endParaRPr>
          </a:p>
          <a:p>
            <a:pPr indent="0" lvl="0" marL="0" rtl="0" algn="ctr">
              <a:spcBef>
                <a:spcPts val="0"/>
              </a:spcBef>
              <a:spcAft>
                <a:spcPts val="0"/>
              </a:spcAft>
              <a:buNone/>
            </a:pPr>
            <a:r>
              <a:rPr lang="en-US" sz="4800">
                <a:latin typeface="Roboto"/>
                <a:ea typeface="Roboto"/>
                <a:cs typeface="Roboto"/>
                <a:sym typeface="Roboto"/>
              </a:rPr>
              <a:t>Alex Nelson</a:t>
            </a:r>
            <a:endParaRPr sz="4800">
              <a:latin typeface="Roboto"/>
              <a:ea typeface="Roboto"/>
              <a:cs typeface="Roboto"/>
              <a:sym typeface="Roboto"/>
            </a:endParaRPr>
          </a:p>
        </p:txBody>
      </p:sp>
      <p:sp>
        <p:nvSpPr>
          <p:cNvPr id="2326" name="Google Shape;2326;p1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27" name="Google Shape;2327;p136"/>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0" name="Shape 2400"/>
        <p:cNvGrpSpPr/>
        <p:nvPr/>
      </p:nvGrpSpPr>
      <p:grpSpPr>
        <a:xfrm>
          <a:off x="0" y="0"/>
          <a:ext cx="0" cy="0"/>
          <a:chOff x="0" y="0"/>
          <a:chExt cx="0" cy="0"/>
        </a:xfrm>
      </p:grpSpPr>
      <p:sp>
        <p:nvSpPr>
          <p:cNvPr id="2401" name="Google Shape;2401;p14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CPU Usage Monitor</a:t>
            </a:r>
            <a:endParaRPr/>
          </a:p>
        </p:txBody>
      </p:sp>
      <p:sp>
        <p:nvSpPr>
          <p:cNvPr id="2402" name="Google Shape;2402;p1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03" name="Google Shape;2403;p14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chemeClr val="dk1"/>
              </a:buClr>
              <a:buSzPts val="4400"/>
              <a:buChar char="●"/>
            </a:pPr>
            <a:r>
              <a:rPr lang="en-US" sz="4400">
                <a:solidFill>
                  <a:schemeClr val="dk1"/>
                </a:solidFill>
              </a:rPr>
              <a:t>Metric: When max() Of system.process.cpu.total.pct OVER all documents</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This alert using metricbeat watches for the percentage of CPU activity and if it crosses the threshold listed below an alert is triggered. This alert is used to mitigate malicious software, and resource management.  Syn Ack Floods.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Threshold: Above .5</a:t>
            </a:r>
            <a:endParaRPr sz="4400">
              <a:solidFill>
                <a:schemeClr val="dk1"/>
              </a:solidFill>
            </a:endParaRPr>
          </a:p>
          <a:p>
            <a:pPr indent="-508000" lvl="0" marL="457200" rtl="0" algn="l">
              <a:lnSpc>
                <a:spcPct val="115000"/>
              </a:lnSpc>
              <a:spcBef>
                <a:spcPts val="1000"/>
              </a:spcBef>
              <a:spcAft>
                <a:spcPts val="1000"/>
              </a:spcAft>
              <a:buClr>
                <a:schemeClr val="dk1"/>
              </a:buClr>
              <a:buSzPts val="4400"/>
              <a:buChar char="●"/>
            </a:pPr>
            <a:r>
              <a:rPr lang="en-US" sz="4400">
                <a:solidFill>
                  <a:schemeClr val="dk1"/>
                </a:solidFill>
              </a:rPr>
              <a:t>Below is a screen shot of the Alert in action. </a:t>
            </a:r>
            <a:endParaRPr sz="4400">
              <a:solidFill>
                <a:schemeClr val="dk1"/>
              </a:solidFill>
            </a:endParaRPr>
          </a:p>
        </p:txBody>
      </p:sp>
      <p:pic>
        <p:nvPicPr>
          <p:cNvPr id="2404" name="Google Shape;2404;p145"/>
          <p:cNvPicPr preferRelativeResize="0"/>
          <p:nvPr/>
        </p:nvPicPr>
        <p:blipFill>
          <a:blip r:embed="rId3">
            <a:alphaModFix/>
          </a:blip>
          <a:stretch>
            <a:fillRect/>
          </a:stretch>
        </p:blipFill>
        <p:spPr>
          <a:xfrm>
            <a:off x="2960725" y="7516313"/>
            <a:ext cx="18021300" cy="4791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pic>
        <p:nvPicPr>
          <p:cNvPr id="2409" name="Google Shape;2409;p146"/>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410" name="Google Shape;2410;p146"/>
          <p:cNvSpPr txBox="1"/>
          <p:nvPr>
            <p:ph type="title"/>
          </p:nvPr>
        </p:nvSpPr>
        <p:spPr>
          <a:xfrm>
            <a:off x="731288" y="5861000"/>
            <a:ext cx="22914900" cy="20706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Hardening</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2411" name="Google Shape;2411;p146"/>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5" name="Shape 2415"/>
        <p:cNvGrpSpPr/>
        <p:nvPr/>
      </p:nvGrpSpPr>
      <p:grpSpPr>
        <a:xfrm>
          <a:off x="0" y="0"/>
          <a:ext cx="0" cy="0"/>
          <a:chOff x="0" y="0"/>
          <a:chExt cx="0" cy="0"/>
        </a:xfrm>
      </p:grpSpPr>
      <p:sp>
        <p:nvSpPr>
          <p:cNvPr id="2416" name="Google Shape;2416;p14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Network Mapping on Target 1</a:t>
            </a:r>
            <a:endParaRPr b="1">
              <a:latin typeface="Roboto"/>
              <a:ea typeface="Roboto"/>
              <a:cs typeface="Roboto"/>
              <a:sym typeface="Roboto"/>
            </a:endParaRPr>
          </a:p>
        </p:txBody>
      </p:sp>
      <p:sp>
        <p:nvSpPr>
          <p:cNvPr id="2417" name="Google Shape;2417;p1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18" name="Google Shape;2418;p147"/>
          <p:cNvSpPr txBox="1"/>
          <p:nvPr>
            <p:ph idx="3" type="body"/>
          </p:nvPr>
        </p:nvSpPr>
        <p:spPr>
          <a:xfrm>
            <a:off x="703375" y="2295400"/>
            <a:ext cx="22942800" cy="10658700"/>
          </a:xfrm>
          <a:prstGeom prst="rect">
            <a:avLst/>
          </a:prstGeom>
        </p:spPr>
        <p:txBody>
          <a:bodyPr anchorCtr="0" anchor="t" bIns="2437975" lIns="1219000" spcFirstLastPara="1" rIns="1219000" wrap="square" tIns="0">
            <a:noAutofit/>
          </a:bodyPr>
          <a:lstStyle/>
          <a:p>
            <a:pPr indent="0" lvl="0" marL="457200" rtl="0" algn="l">
              <a:lnSpc>
                <a:spcPct val="115000"/>
              </a:lnSpc>
              <a:spcBef>
                <a:spcPts val="0"/>
              </a:spcBef>
              <a:spcAft>
                <a:spcPts val="0"/>
              </a:spcAft>
              <a:buNone/>
            </a:pPr>
            <a:r>
              <a:rPr lang="en-US" sz="2000">
                <a:solidFill>
                  <a:schemeClr val="dk1"/>
                </a:solidFill>
              </a:rPr>
              <a:t>	</a:t>
            </a:r>
            <a:r>
              <a:rPr b="1" lang="en-US" sz="4200">
                <a:solidFill>
                  <a:schemeClr val="dk1"/>
                </a:solidFill>
              </a:rPr>
              <a:t>How to Patch</a:t>
            </a:r>
            <a:endParaRPr b="1" sz="42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Make sure software and operating system is kept up to date</a:t>
            </a:r>
            <a:endParaRPr sz="40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Use a firewall to block unwanted traffic before it enters the system</a:t>
            </a:r>
            <a:endParaRPr sz="40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Segment open ports 22 and 80 into a DMZ, a Demilitarized Zone</a:t>
            </a:r>
            <a:endParaRPr sz="4000">
              <a:solidFill>
                <a:schemeClr val="dk1"/>
              </a:solidFill>
            </a:endParaRPr>
          </a:p>
          <a:p>
            <a:pPr indent="457200" lvl="0" marL="457200" rtl="0" algn="l">
              <a:lnSpc>
                <a:spcPct val="115000"/>
              </a:lnSpc>
              <a:spcBef>
                <a:spcPts val="1000"/>
              </a:spcBef>
              <a:spcAft>
                <a:spcPts val="0"/>
              </a:spcAft>
              <a:buNone/>
            </a:pPr>
            <a:r>
              <a:t/>
            </a:r>
            <a:endParaRPr b="1" sz="4200">
              <a:solidFill>
                <a:schemeClr val="dk1"/>
              </a:solidFill>
            </a:endParaRPr>
          </a:p>
          <a:p>
            <a:pPr indent="457200" lvl="0" marL="457200" rtl="0" algn="l">
              <a:lnSpc>
                <a:spcPct val="115000"/>
              </a:lnSpc>
              <a:spcBef>
                <a:spcPts val="1000"/>
              </a:spcBef>
              <a:spcAft>
                <a:spcPts val="0"/>
              </a:spcAft>
              <a:buNone/>
            </a:pPr>
            <a:r>
              <a:rPr b="1" lang="en-US" sz="4200">
                <a:solidFill>
                  <a:schemeClr val="dk1"/>
                </a:solidFill>
              </a:rPr>
              <a:t>Why this Works</a:t>
            </a:r>
            <a:endParaRPr b="1" sz="42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Software and operating system updates will make sure any patches will be installed and the system will be up to date with the latest security protocols</a:t>
            </a:r>
            <a:endParaRPr sz="4000">
              <a:solidFill>
                <a:schemeClr val="dk1"/>
              </a:solidFill>
            </a:endParaRPr>
          </a:p>
          <a:p>
            <a:pPr indent="-482600" lvl="0" marL="914400" rtl="0" algn="l">
              <a:lnSpc>
                <a:spcPct val="115000"/>
              </a:lnSpc>
              <a:spcBef>
                <a:spcPts val="0"/>
              </a:spcBef>
              <a:spcAft>
                <a:spcPts val="0"/>
              </a:spcAft>
              <a:buClr>
                <a:schemeClr val="dk1"/>
              </a:buClr>
              <a:buSzPts val="4000"/>
              <a:buChar char="●"/>
            </a:pPr>
            <a:r>
              <a:rPr lang="en-US" sz="4000">
                <a:solidFill>
                  <a:schemeClr val="dk1"/>
                </a:solidFill>
              </a:rPr>
              <a:t>A firewall will limit traffic to the system and keep any traffic that is designated as dangerous or unwanted out, thus protecting valuable data and info</a:t>
            </a:r>
            <a:endParaRPr sz="4000">
              <a:solidFill>
                <a:schemeClr val="dk1"/>
              </a:solidFill>
            </a:endParaRPr>
          </a:p>
          <a:p>
            <a:pPr indent="-482600" lvl="0" marL="914400" rtl="0" algn="l">
              <a:lnSpc>
                <a:spcPct val="115000"/>
              </a:lnSpc>
              <a:spcBef>
                <a:spcPts val="0"/>
              </a:spcBef>
              <a:spcAft>
                <a:spcPts val="0"/>
              </a:spcAft>
              <a:buClr>
                <a:schemeClr val="dk1"/>
              </a:buClr>
              <a:buSzPts val="4000"/>
              <a:buChar char="●"/>
            </a:pPr>
            <a:r>
              <a:rPr lang="en-US" sz="4000">
                <a:solidFill>
                  <a:schemeClr val="dk1"/>
                </a:solidFill>
              </a:rPr>
              <a:t>Segmenting the open ports to a DMZ will make sure that if there is any malicious activity that makes it into any open ports, it will be kept separate from the rest of the network and minimizing damage.</a:t>
            </a:r>
            <a:endParaRPr sz="4000">
              <a:solidFill>
                <a:schemeClr val="dk1"/>
              </a:solidFill>
            </a:endParaRPr>
          </a:p>
          <a:p>
            <a:pPr indent="0" lvl="0" marL="914400" rtl="0" algn="l">
              <a:lnSpc>
                <a:spcPct val="115000"/>
              </a:lnSpc>
              <a:spcBef>
                <a:spcPts val="1000"/>
              </a:spcBef>
              <a:spcAft>
                <a:spcPts val="0"/>
              </a:spcAft>
              <a:buNone/>
            </a:pPr>
            <a:br>
              <a:rPr lang="en-US" sz="2000">
                <a:solidFill>
                  <a:schemeClr val="dk1"/>
                </a:solidFill>
              </a:rPr>
            </a:br>
            <a:endParaRPr sz="2000">
              <a:solidFill>
                <a:schemeClr val="dk1"/>
              </a:solidFill>
            </a:endParaRPr>
          </a:p>
          <a:p>
            <a:pPr indent="0" lvl="0" marL="0" rtl="0" algn="l">
              <a:lnSpc>
                <a:spcPct val="115000"/>
              </a:lnSpc>
              <a:spcBef>
                <a:spcPts val="1000"/>
              </a:spcBef>
              <a:spcAft>
                <a:spcPts val="1000"/>
              </a:spcAft>
              <a:buNone/>
            </a:pPr>
            <a:r>
              <a:rPr lang="en-US" sz="2000">
                <a:solidFill>
                  <a:schemeClr val="dk1"/>
                </a:solidFill>
              </a:rPr>
              <a:t>		</a:t>
            </a:r>
            <a:endParaRPr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2" name="Shape 2422"/>
        <p:cNvGrpSpPr/>
        <p:nvPr/>
      </p:nvGrpSpPr>
      <p:grpSpPr>
        <a:xfrm>
          <a:off x="0" y="0"/>
          <a:ext cx="0" cy="0"/>
          <a:chOff x="0" y="0"/>
          <a:chExt cx="0" cy="0"/>
        </a:xfrm>
      </p:grpSpPr>
      <p:sp>
        <p:nvSpPr>
          <p:cNvPr id="2423" name="Google Shape;2423;p14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MySQL Database Access on Target 1</a:t>
            </a:r>
            <a:endParaRPr b="1">
              <a:latin typeface="Roboto"/>
              <a:ea typeface="Roboto"/>
              <a:cs typeface="Roboto"/>
              <a:sym typeface="Roboto"/>
            </a:endParaRPr>
          </a:p>
        </p:txBody>
      </p:sp>
      <p:sp>
        <p:nvSpPr>
          <p:cNvPr id="2424" name="Google Shape;2424;p1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25" name="Google Shape;2425;p148"/>
          <p:cNvSpPr txBox="1"/>
          <p:nvPr>
            <p:ph idx="3" type="body"/>
          </p:nvPr>
        </p:nvSpPr>
        <p:spPr>
          <a:xfrm>
            <a:off x="703375" y="2005475"/>
            <a:ext cx="22942800" cy="10948500"/>
          </a:xfrm>
          <a:prstGeom prst="rect">
            <a:avLst/>
          </a:prstGeom>
        </p:spPr>
        <p:txBody>
          <a:bodyPr anchorCtr="0" anchor="t" bIns="2437975" lIns="1219000" spcFirstLastPara="1" rIns="1219000" wrap="square" tIns="0">
            <a:noAutofit/>
          </a:bodyPr>
          <a:lstStyle/>
          <a:p>
            <a:pPr indent="0" lvl="0" marL="457200" rtl="0" algn="l">
              <a:lnSpc>
                <a:spcPct val="115000"/>
              </a:lnSpc>
              <a:spcBef>
                <a:spcPts val="0"/>
              </a:spcBef>
              <a:spcAft>
                <a:spcPts val="0"/>
              </a:spcAft>
              <a:buNone/>
            </a:pPr>
            <a:r>
              <a:rPr lang="en-US" sz="4200">
                <a:solidFill>
                  <a:schemeClr val="dk1"/>
                </a:solidFill>
              </a:rPr>
              <a:t>	</a:t>
            </a:r>
            <a:r>
              <a:rPr b="1" lang="en-US" sz="4200">
                <a:solidFill>
                  <a:schemeClr val="dk1"/>
                </a:solidFill>
              </a:rPr>
              <a:t>How to Patch</a:t>
            </a:r>
            <a:endParaRPr b="1" sz="42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Keep database and web servers separate </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Put database behind its own firewall</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Regularly update operating system and patches</a:t>
            </a:r>
            <a:endParaRPr sz="36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Use parameterized queries</a:t>
            </a:r>
            <a:endParaRPr sz="3600">
              <a:solidFill>
                <a:schemeClr val="dk1"/>
              </a:solidFill>
            </a:endParaRPr>
          </a:p>
          <a:p>
            <a:pPr indent="0" lvl="0" marL="457200" rtl="0" algn="l">
              <a:lnSpc>
                <a:spcPct val="115000"/>
              </a:lnSpc>
              <a:spcBef>
                <a:spcPts val="1000"/>
              </a:spcBef>
              <a:spcAft>
                <a:spcPts val="0"/>
              </a:spcAft>
              <a:buNone/>
            </a:pPr>
            <a:r>
              <a:rPr lang="en-US" sz="4200">
                <a:solidFill>
                  <a:schemeClr val="dk1"/>
                </a:solidFill>
              </a:rPr>
              <a:t>	</a:t>
            </a:r>
            <a:r>
              <a:rPr b="1" lang="en-US" sz="4200">
                <a:solidFill>
                  <a:schemeClr val="dk1"/>
                </a:solidFill>
              </a:rPr>
              <a:t>Why this Works</a:t>
            </a:r>
            <a:endParaRPr b="1" sz="4200">
              <a:solidFill>
                <a:schemeClr val="dk1"/>
              </a:solidFill>
            </a:endParaRPr>
          </a:p>
          <a:p>
            <a:pPr indent="-457200" lvl="0" marL="914400" rtl="0" algn="l">
              <a:lnSpc>
                <a:spcPct val="115000"/>
              </a:lnSpc>
              <a:spcBef>
                <a:spcPts val="1000"/>
              </a:spcBef>
              <a:spcAft>
                <a:spcPts val="0"/>
              </a:spcAft>
              <a:buClr>
                <a:schemeClr val="dk1"/>
              </a:buClr>
              <a:buSzPts val="3600"/>
              <a:buChar char="●"/>
            </a:pPr>
            <a:r>
              <a:rPr lang="en-US" sz="3600">
                <a:solidFill>
                  <a:schemeClr val="dk1"/>
                </a:solidFill>
              </a:rPr>
              <a:t>Keeping the database and web servers separates allows your data to be protected and safe if there is an attack on the web server</a:t>
            </a:r>
            <a:endParaRPr sz="3600">
              <a:solidFill>
                <a:schemeClr val="dk1"/>
              </a:solidFill>
            </a:endParaRPr>
          </a:p>
          <a:p>
            <a:pPr indent="-457200" lvl="0" marL="914400" rtl="0" algn="l">
              <a:lnSpc>
                <a:spcPct val="115000"/>
              </a:lnSpc>
              <a:spcBef>
                <a:spcPts val="0"/>
              </a:spcBef>
              <a:spcAft>
                <a:spcPts val="0"/>
              </a:spcAft>
              <a:buClr>
                <a:schemeClr val="dk1"/>
              </a:buClr>
              <a:buSzPts val="3600"/>
              <a:buChar char="●"/>
            </a:pPr>
            <a:r>
              <a:rPr lang="en-US" sz="3600">
                <a:solidFill>
                  <a:schemeClr val="dk1"/>
                </a:solidFill>
              </a:rPr>
              <a:t>Putting the database behind its own firewall will add extra protection against unwanted traffic. It allows only traffic allowable by the system administrator, usually very few people will have access to the actually database server.</a:t>
            </a:r>
            <a:endParaRPr sz="3600">
              <a:solidFill>
                <a:schemeClr val="dk1"/>
              </a:solidFill>
            </a:endParaRPr>
          </a:p>
          <a:p>
            <a:pPr indent="-457200" lvl="0" marL="914400" rtl="0" algn="l">
              <a:lnSpc>
                <a:spcPct val="115000"/>
              </a:lnSpc>
              <a:spcBef>
                <a:spcPts val="0"/>
              </a:spcBef>
              <a:spcAft>
                <a:spcPts val="0"/>
              </a:spcAft>
              <a:buClr>
                <a:schemeClr val="dk1"/>
              </a:buClr>
              <a:buSzPts val="3600"/>
              <a:buChar char="●"/>
            </a:pPr>
            <a:r>
              <a:rPr lang="en-US" sz="3600">
                <a:solidFill>
                  <a:schemeClr val="dk1"/>
                </a:solidFill>
              </a:rPr>
              <a:t>Making sure your operating system is up to date and any patches is installed will give you the most up to date protection against any known vulnerabilities</a:t>
            </a:r>
            <a:endParaRPr sz="3600">
              <a:solidFill>
                <a:schemeClr val="dk1"/>
              </a:solidFill>
            </a:endParaRPr>
          </a:p>
          <a:p>
            <a:pPr indent="-457200" lvl="0" marL="914400" rtl="0" algn="l">
              <a:lnSpc>
                <a:spcPct val="115000"/>
              </a:lnSpc>
              <a:spcBef>
                <a:spcPts val="0"/>
              </a:spcBef>
              <a:spcAft>
                <a:spcPts val="0"/>
              </a:spcAft>
              <a:buClr>
                <a:schemeClr val="dk1"/>
              </a:buClr>
              <a:buSzPts val="3600"/>
              <a:buChar char="●"/>
            </a:pPr>
            <a:r>
              <a:rPr lang="en-US" sz="3600">
                <a:solidFill>
                  <a:schemeClr val="dk1"/>
                </a:solidFill>
              </a:rPr>
              <a:t>A parameterized query is when a placeholder is used for parameters and the values are supplied at the time of execution. It prevents SQL injection attacks by making sure certain data is allowed to be asked for in a query.</a:t>
            </a:r>
            <a:endParaRPr sz="36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9" name="Shape 2429"/>
        <p:cNvGrpSpPr/>
        <p:nvPr/>
      </p:nvGrpSpPr>
      <p:grpSpPr>
        <a:xfrm>
          <a:off x="0" y="0"/>
          <a:ext cx="0" cy="0"/>
          <a:chOff x="0" y="0"/>
          <a:chExt cx="0" cy="0"/>
        </a:xfrm>
      </p:grpSpPr>
      <p:sp>
        <p:nvSpPr>
          <p:cNvPr id="2430" name="Google Shape;2430;p14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Wordpress Security on Target 1</a:t>
            </a:r>
            <a:endParaRPr b="1">
              <a:latin typeface="Roboto"/>
              <a:ea typeface="Roboto"/>
              <a:cs typeface="Roboto"/>
              <a:sym typeface="Roboto"/>
            </a:endParaRPr>
          </a:p>
        </p:txBody>
      </p:sp>
      <p:sp>
        <p:nvSpPr>
          <p:cNvPr id="2431" name="Google Shape;2431;p1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2" name="Google Shape;2432;p149"/>
          <p:cNvSpPr txBox="1"/>
          <p:nvPr>
            <p:ph idx="3" type="body"/>
          </p:nvPr>
        </p:nvSpPr>
        <p:spPr>
          <a:xfrm>
            <a:off x="703375" y="2295400"/>
            <a:ext cx="22942800" cy="10658700"/>
          </a:xfrm>
          <a:prstGeom prst="rect">
            <a:avLst/>
          </a:prstGeom>
        </p:spPr>
        <p:txBody>
          <a:bodyPr anchorCtr="0" anchor="t" bIns="2437975" lIns="1219000" spcFirstLastPara="1" rIns="1219000" wrap="square" tIns="0">
            <a:noAutofit/>
          </a:bodyPr>
          <a:lstStyle/>
          <a:p>
            <a:pPr indent="457200" lvl="0" marL="457200" rtl="0" algn="l">
              <a:lnSpc>
                <a:spcPct val="115000"/>
              </a:lnSpc>
              <a:spcBef>
                <a:spcPts val="0"/>
              </a:spcBef>
              <a:spcAft>
                <a:spcPts val="0"/>
              </a:spcAft>
              <a:buNone/>
            </a:pPr>
            <a:r>
              <a:rPr b="1" lang="en-US" sz="4200">
                <a:solidFill>
                  <a:schemeClr val="dk1"/>
                </a:solidFill>
              </a:rPr>
              <a:t>How to Patch</a:t>
            </a:r>
            <a:endParaRPr b="1" sz="42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Limit use of plugins and make sure Wordpress and plugins are up to date</a:t>
            </a:r>
            <a:endParaRPr sz="4000">
              <a:solidFill>
                <a:schemeClr val="dk1"/>
              </a:solidFill>
            </a:endParaRPr>
          </a:p>
          <a:p>
            <a:pPr indent="-482600" lvl="0" marL="914400" rtl="0" algn="l">
              <a:lnSpc>
                <a:spcPct val="115000"/>
              </a:lnSpc>
              <a:spcBef>
                <a:spcPts val="0"/>
              </a:spcBef>
              <a:spcAft>
                <a:spcPts val="0"/>
              </a:spcAft>
              <a:buClr>
                <a:schemeClr val="dk1"/>
              </a:buClr>
              <a:buSzPts val="4000"/>
              <a:buChar char="●"/>
            </a:pPr>
            <a:r>
              <a:rPr lang="en-US" sz="4000">
                <a:solidFill>
                  <a:schemeClr val="dk1"/>
                </a:solidFill>
              </a:rPr>
              <a:t>Use secure passwords and salt hashes</a:t>
            </a:r>
            <a:endParaRPr sz="4000">
              <a:solidFill>
                <a:schemeClr val="dk1"/>
              </a:solidFill>
            </a:endParaRPr>
          </a:p>
          <a:p>
            <a:pPr indent="-482600" lvl="0" marL="914400" rtl="0" algn="l">
              <a:lnSpc>
                <a:spcPct val="115000"/>
              </a:lnSpc>
              <a:spcBef>
                <a:spcPts val="0"/>
              </a:spcBef>
              <a:spcAft>
                <a:spcPts val="0"/>
              </a:spcAft>
              <a:buClr>
                <a:schemeClr val="dk1"/>
              </a:buClr>
              <a:buSzPts val="4000"/>
              <a:buChar char="●"/>
            </a:pPr>
            <a:r>
              <a:rPr lang="en-US" sz="4000">
                <a:solidFill>
                  <a:schemeClr val="dk1"/>
                </a:solidFill>
              </a:rPr>
              <a:t>Make sure the wp-config.php and wp-login.php files are not accessible to the public</a:t>
            </a:r>
            <a:endParaRPr sz="4000">
              <a:solidFill>
                <a:schemeClr val="dk1"/>
              </a:solidFill>
            </a:endParaRPr>
          </a:p>
          <a:p>
            <a:pPr indent="0" lvl="0" marL="0" rtl="0" algn="l">
              <a:lnSpc>
                <a:spcPct val="115000"/>
              </a:lnSpc>
              <a:spcBef>
                <a:spcPts val="0"/>
              </a:spcBef>
              <a:spcAft>
                <a:spcPts val="0"/>
              </a:spcAft>
              <a:buNone/>
            </a:pPr>
            <a:r>
              <a:t/>
            </a:r>
            <a:endParaRPr sz="3900">
              <a:solidFill>
                <a:schemeClr val="dk1"/>
              </a:solidFill>
            </a:endParaRPr>
          </a:p>
          <a:p>
            <a:pPr indent="0" lvl="0" marL="914400" rtl="0" algn="l">
              <a:lnSpc>
                <a:spcPct val="115000"/>
              </a:lnSpc>
              <a:spcBef>
                <a:spcPts val="0"/>
              </a:spcBef>
              <a:spcAft>
                <a:spcPts val="0"/>
              </a:spcAft>
              <a:buNone/>
            </a:pPr>
            <a:r>
              <a:rPr b="1" lang="en-US" sz="4200">
                <a:solidFill>
                  <a:schemeClr val="dk1"/>
                </a:solidFill>
              </a:rPr>
              <a:t>Why this Works</a:t>
            </a:r>
            <a:endParaRPr b="1" sz="42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Using additional software that is not necessary increases the number of potential vulnerabilities. Recent Wordpress patches have fixed many of the security flaws found in earlier versions.</a:t>
            </a:r>
            <a:br>
              <a:rPr lang="en-US" sz="4000">
                <a:solidFill>
                  <a:schemeClr val="dk1"/>
                </a:solidFill>
              </a:rPr>
            </a:br>
            <a:endParaRPr sz="4000">
              <a:solidFill>
                <a:schemeClr val="dk1"/>
              </a:solidFill>
            </a:endParaRPr>
          </a:p>
          <a:p>
            <a:pPr indent="0" lvl="0" marL="0" rtl="0" algn="l">
              <a:lnSpc>
                <a:spcPct val="115000"/>
              </a:lnSpc>
              <a:spcBef>
                <a:spcPts val="1000"/>
              </a:spcBef>
              <a:spcAft>
                <a:spcPts val="0"/>
              </a:spcAft>
              <a:buNone/>
            </a:pPr>
            <a:r>
              <a:rPr lang="en-US" sz="3900">
                <a:solidFill>
                  <a:schemeClr val="dk1"/>
                </a:solidFill>
              </a:rPr>
              <a:t>		</a:t>
            </a:r>
            <a:r>
              <a:rPr b="1" lang="en-US" sz="4200">
                <a:solidFill>
                  <a:schemeClr val="dk1"/>
                </a:solidFill>
              </a:rPr>
              <a:t>How to Configure</a:t>
            </a:r>
            <a:endParaRPr b="1" sz="42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Restrict the WordPress REST API</a:t>
            </a:r>
            <a:endParaRPr sz="4000">
              <a:solidFill>
                <a:schemeClr val="dk1"/>
              </a:solidFill>
            </a:endParaRPr>
          </a:p>
          <a:p>
            <a:pPr indent="-482600" lvl="0" marL="914400" rtl="0" algn="l">
              <a:lnSpc>
                <a:spcPct val="115000"/>
              </a:lnSpc>
              <a:spcBef>
                <a:spcPts val="0"/>
              </a:spcBef>
              <a:spcAft>
                <a:spcPts val="0"/>
              </a:spcAft>
              <a:buClr>
                <a:schemeClr val="dk1"/>
              </a:buClr>
              <a:buSzPts val="4000"/>
              <a:buChar char="●"/>
            </a:pPr>
            <a:r>
              <a:rPr lang="en-US" sz="4000">
                <a:solidFill>
                  <a:schemeClr val="dk1"/>
                </a:solidFill>
              </a:rPr>
              <a:t>Disable WordPress XML-RPC</a:t>
            </a:r>
            <a:endParaRPr sz="4000">
              <a:solidFill>
                <a:schemeClr val="dk1"/>
              </a:solidFill>
            </a:endParaRPr>
          </a:p>
          <a:p>
            <a:pPr indent="-482600" lvl="0" marL="914400" rtl="0" algn="l">
              <a:lnSpc>
                <a:spcPct val="115000"/>
              </a:lnSpc>
              <a:spcBef>
                <a:spcPts val="0"/>
              </a:spcBef>
              <a:spcAft>
                <a:spcPts val="0"/>
              </a:spcAft>
              <a:buClr>
                <a:schemeClr val="dk1"/>
              </a:buClr>
              <a:buSzPts val="4000"/>
              <a:buChar char="●"/>
            </a:pPr>
            <a:r>
              <a:rPr lang="en-US" sz="4000">
                <a:solidFill>
                  <a:schemeClr val="dk1"/>
                </a:solidFill>
              </a:rPr>
              <a:t>Configure Wordpress to block requests to /?author=&lt;number&gt;</a:t>
            </a:r>
            <a:endParaRPr sz="4000">
              <a:solidFill>
                <a:schemeClr val="dk1"/>
              </a:solidFill>
            </a:endParaRPr>
          </a:p>
          <a:p>
            <a:pPr indent="0" lvl="0" marL="457200" rtl="0" algn="l">
              <a:lnSpc>
                <a:spcPct val="115000"/>
              </a:lnSpc>
              <a:spcBef>
                <a:spcPts val="1000"/>
              </a:spcBef>
              <a:spcAft>
                <a:spcPts val="1000"/>
              </a:spcAft>
              <a:buNone/>
            </a:pPr>
            <a:r>
              <a:t/>
            </a:r>
            <a:endParaRPr i="1" sz="44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6" name="Shape 2436"/>
        <p:cNvGrpSpPr/>
        <p:nvPr/>
      </p:nvGrpSpPr>
      <p:grpSpPr>
        <a:xfrm>
          <a:off x="0" y="0"/>
          <a:ext cx="0" cy="0"/>
          <a:chOff x="0" y="0"/>
          <a:chExt cx="0" cy="0"/>
        </a:xfrm>
      </p:grpSpPr>
      <p:sp>
        <p:nvSpPr>
          <p:cNvPr id="2437" name="Google Shape;2437;p15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Weak Passwords on Target 1</a:t>
            </a:r>
            <a:endParaRPr b="1">
              <a:latin typeface="Roboto"/>
              <a:ea typeface="Roboto"/>
              <a:cs typeface="Roboto"/>
              <a:sym typeface="Roboto"/>
            </a:endParaRPr>
          </a:p>
        </p:txBody>
      </p:sp>
      <p:sp>
        <p:nvSpPr>
          <p:cNvPr id="2438" name="Google Shape;2438;p1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39" name="Google Shape;2439;p150"/>
          <p:cNvSpPr txBox="1"/>
          <p:nvPr>
            <p:ph idx="3" type="body"/>
          </p:nvPr>
        </p:nvSpPr>
        <p:spPr>
          <a:xfrm>
            <a:off x="703375" y="2295400"/>
            <a:ext cx="22942800" cy="10658700"/>
          </a:xfrm>
          <a:prstGeom prst="rect">
            <a:avLst/>
          </a:prstGeom>
        </p:spPr>
        <p:txBody>
          <a:bodyPr anchorCtr="0" anchor="t" bIns="2437975" lIns="1219000" spcFirstLastPara="1" rIns="1219000" wrap="square" tIns="0">
            <a:noAutofit/>
          </a:bodyPr>
          <a:lstStyle/>
          <a:p>
            <a:pPr indent="457200" lvl="0" marL="457200" rtl="0" algn="l">
              <a:lnSpc>
                <a:spcPct val="115000"/>
              </a:lnSpc>
              <a:spcBef>
                <a:spcPts val="0"/>
              </a:spcBef>
              <a:spcAft>
                <a:spcPts val="0"/>
              </a:spcAft>
              <a:buNone/>
            </a:pPr>
            <a:r>
              <a:rPr b="1" lang="en-US" sz="4200">
                <a:solidFill>
                  <a:schemeClr val="dk1"/>
                </a:solidFill>
              </a:rPr>
              <a:t>How to Patch</a:t>
            </a:r>
            <a:endParaRPr b="1" sz="4200">
              <a:solidFill>
                <a:schemeClr val="dk1"/>
              </a:solidFill>
            </a:endParaRPr>
          </a:p>
          <a:p>
            <a:pPr indent="-482600" lvl="0" marL="914400" rtl="0" algn="l">
              <a:lnSpc>
                <a:spcPct val="115000"/>
              </a:lnSpc>
              <a:spcBef>
                <a:spcPts val="1000"/>
              </a:spcBef>
              <a:spcAft>
                <a:spcPts val="0"/>
              </a:spcAft>
              <a:buClr>
                <a:schemeClr val="dk1"/>
              </a:buClr>
              <a:buSzPts val="4000"/>
              <a:buChar char="●"/>
            </a:pPr>
            <a:r>
              <a:rPr lang="en-US" sz="4000">
                <a:solidFill>
                  <a:schemeClr val="dk1"/>
                </a:solidFill>
              </a:rPr>
              <a:t>Create a password policy that specifies password length, special characters, and password must be changed frequently. "Michael" is not a strong password</a:t>
            </a:r>
            <a:endParaRPr sz="4000">
              <a:solidFill>
                <a:schemeClr val="dk1"/>
              </a:solidFill>
            </a:endParaRPr>
          </a:p>
          <a:p>
            <a:pPr indent="-495300" lvl="0" marL="914400" rtl="0" algn="l">
              <a:lnSpc>
                <a:spcPct val="115000"/>
              </a:lnSpc>
              <a:spcBef>
                <a:spcPts val="0"/>
              </a:spcBef>
              <a:spcAft>
                <a:spcPts val="0"/>
              </a:spcAft>
              <a:buClr>
                <a:schemeClr val="dk1"/>
              </a:buClr>
              <a:buSzPts val="4200"/>
              <a:buChar char="●"/>
            </a:pPr>
            <a:r>
              <a:rPr lang="en-US" sz="4000">
                <a:solidFill>
                  <a:schemeClr val="dk1"/>
                </a:solidFill>
              </a:rPr>
              <a:t>Password hashes should be salted to make them more difficult to crack</a:t>
            </a:r>
            <a:br>
              <a:rPr lang="en-US" sz="4200">
                <a:solidFill>
                  <a:schemeClr val="dk1"/>
                </a:solidFill>
              </a:rPr>
            </a:br>
            <a:br>
              <a:rPr lang="en-US" sz="4200">
                <a:solidFill>
                  <a:schemeClr val="dk1"/>
                </a:solidFill>
              </a:rPr>
            </a:br>
            <a:r>
              <a:rPr b="1" lang="en-US" sz="4200">
                <a:solidFill>
                  <a:schemeClr val="dk1"/>
                </a:solidFill>
              </a:rPr>
              <a:t>Why this Works</a:t>
            </a:r>
            <a:endParaRPr b="1" sz="4200">
              <a:solidFill>
                <a:schemeClr val="dk1"/>
              </a:solidFill>
            </a:endParaRPr>
          </a:p>
          <a:p>
            <a:pPr indent="-482600" lvl="0" marL="971550" rtl="0" algn="l">
              <a:lnSpc>
                <a:spcPct val="115000"/>
              </a:lnSpc>
              <a:spcBef>
                <a:spcPts val="0"/>
              </a:spcBef>
              <a:spcAft>
                <a:spcPts val="0"/>
              </a:spcAft>
              <a:buClr>
                <a:schemeClr val="dk1"/>
              </a:buClr>
              <a:buSzPts val="4000"/>
              <a:buChar char="●"/>
            </a:pPr>
            <a:r>
              <a:rPr lang="en-US" sz="4000">
                <a:solidFill>
                  <a:schemeClr val="dk1"/>
                </a:solidFill>
              </a:rPr>
              <a:t>Strong password rules and salting hashes prevents password guessing and brute force attacks</a:t>
            </a:r>
            <a:endParaRPr sz="4000">
              <a:solidFill>
                <a:schemeClr val="dk1"/>
              </a:solidFill>
            </a:endParaRPr>
          </a:p>
          <a:p>
            <a:pPr indent="0" lvl="0" marL="0" rtl="0" algn="l">
              <a:lnSpc>
                <a:spcPct val="115000"/>
              </a:lnSpc>
              <a:spcBef>
                <a:spcPts val="1000"/>
              </a:spcBef>
              <a:spcAft>
                <a:spcPts val="0"/>
              </a:spcAft>
              <a:buNone/>
            </a:pPr>
            <a:r>
              <a:t/>
            </a:r>
            <a:endParaRPr sz="4200">
              <a:solidFill>
                <a:schemeClr val="dk1"/>
              </a:solidFill>
            </a:endParaRPr>
          </a:p>
          <a:p>
            <a:pPr indent="0" lvl="0" marL="0" rtl="0" algn="l">
              <a:lnSpc>
                <a:spcPct val="115000"/>
              </a:lnSpc>
              <a:spcBef>
                <a:spcPts val="0"/>
              </a:spcBef>
              <a:spcAft>
                <a:spcPts val="0"/>
              </a:spcAft>
              <a:buNone/>
            </a:pPr>
            <a:r>
              <a:rPr lang="en-US" sz="4200">
                <a:solidFill>
                  <a:schemeClr val="dk1"/>
                </a:solidFill>
              </a:rPr>
              <a:t>		</a:t>
            </a:r>
            <a:r>
              <a:rPr b="1" lang="en-US" sz="4200">
                <a:solidFill>
                  <a:schemeClr val="dk1"/>
                </a:solidFill>
              </a:rPr>
              <a:t>How to Configure</a:t>
            </a:r>
            <a:endParaRPr b="1" sz="4200">
              <a:solidFill>
                <a:schemeClr val="dk1"/>
              </a:solidFill>
            </a:endParaRPr>
          </a:p>
          <a:p>
            <a:pPr indent="-482600" lvl="0" marL="971550" rtl="0" algn="l">
              <a:lnSpc>
                <a:spcPct val="115000"/>
              </a:lnSpc>
              <a:spcBef>
                <a:spcPts val="1000"/>
              </a:spcBef>
              <a:spcAft>
                <a:spcPts val="0"/>
              </a:spcAft>
              <a:buClr>
                <a:schemeClr val="dk1"/>
              </a:buClr>
              <a:buSzPts val="4000"/>
              <a:buChar char="●"/>
            </a:pPr>
            <a:r>
              <a:rPr lang="en-US" sz="4000">
                <a:solidFill>
                  <a:schemeClr val="dk1"/>
                </a:solidFill>
              </a:rPr>
              <a:t>To generate a </a:t>
            </a:r>
            <a:r>
              <a:rPr lang="en-US" sz="4000">
                <a:solidFill>
                  <a:schemeClr val="dk1"/>
                </a:solidFill>
              </a:rPr>
              <a:t>cryptographically</a:t>
            </a:r>
            <a:r>
              <a:rPr lang="en-US" sz="4000">
                <a:solidFill>
                  <a:schemeClr val="dk1"/>
                </a:solidFill>
              </a:rPr>
              <a:t> strong hash, utilities such as bcrypt and SecureRandom can be used</a:t>
            </a:r>
            <a:endParaRPr sz="4000">
              <a:solidFill>
                <a:schemeClr val="dk1"/>
              </a:solidFill>
            </a:endParaRPr>
          </a:p>
          <a:p>
            <a:pPr indent="0" lvl="0" marL="457200" rtl="0" algn="l">
              <a:lnSpc>
                <a:spcPct val="115000"/>
              </a:lnSpc>
              <a:spcBef>
                <a:spcPts val="1000"/>
              </a:spcBef>
              <a:spcAft>
                <a:spcPts val="1000"/>
              </a:spcAft>
              <a:buNone/>
            </a:pPr>
            <a:r>
              <a:t/>
            </a:r>
            <a:endParaRPr i="1" sz="44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sp>
        <p:nvSpPr>
          <p:cNvPr id="2444" name="Google Shape;2444;p15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Hardening Against Privilege Escalation on Target 1</a:t>
            </a:r>
            <a:endParaRPr b="1">
              <a:latin typeface="Roboto"/>
              <a:ea typeface="Roboto"/>
              <a:cs typeface="Roboto"/>
              <a:sym typeface="Roboto"/>
            </a:endParaRPr>
          </a:p>
        </p:txBody>
      </p:sp>
      <p:sp>
        <p:nvSpPr>
          <p:cNvPr id="2445" name="Google Shape;2445;p1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46" name="Google Shape;2446;p151"/>
          <p:cNvSpPr txBox="1"/>
          <p:nvPr>
            <p:ph idx="3" type="body"/>
          </p:nvPr>
        </p:nvSpPr>
        <p:spPr>
          <a:xfrm>
            <a:off x="703375" y="2041275"/>
            <a:ext cx="22942800" cy="10912800"/>
          </a:xfrm>
          <a:prstGeom prst="rect">
            <a:avLst/>
          </a:prstGeom>
        </p:spPr>
        <p:txBody>
          <a:bodyPr anchorCtr="0" anchor="t" bIns="2437975" lIns="1219000" spcFirstLastPara="1" rIns="1219000" wrap="square" tIns="0">
            <a:noAutofit/>
          </a:bodyPr>
          <a:lstStyle/>
          <a:p>
            <a:pPr indent="0" lvl="0" marL="457200" rtl="0" algn="l">
              <a:lnSpc>
                <a:spcPct val="115000"/>
              </a:lnSpc>
              <a:spcBef>
                <a:spcPts val="0"/>
              </a:spcBef>
              <a:spcAft>
                <a:spcPts val="0"/>
              </a:spcAft>
              <a:buNone/>
            </a:pPr>
            <a:r>
              <a:rPr b="1" lang="en-US" sz="4200">
                <a:solidFill>
                  <a:schemeClr val="dk1"/>
                </a:solidFill>
              </a:rPr>
              <a:t>How to Patch</a:t>
            </a:r>
            <a:endParaRPr b="1" sz="4200">
              <a:solidFill>
                <a:schemeClr val="dk1"/>
              </a:solidFill>
            </a:endParaRPr>
          </a:p>
          <a:p>
            <a:pPr indent="-482600" lvl="0" marL="457200" rtl="0" algn="l">
              <a:lnSpc>
                <a:spcPct val="115000"/>
              </a:lnSpc>
              <a:spcBef>
                <a:spcPts val="1200"/>
              </a:spcBef>
              <a:spcAft>
                <a:spcPts val="0"/>
              </a:spcAft>
              <a:buClr>
                <a:schemeClr val="dk1"/>
              </a:buClr>
              <a:buSzPts val="4000"/>
              <a:buChar char="●"/>
            </a:pPr>
            <a:r>
              <a:rPr lang="en-US" sz="4000">
                <a:solidFill>
                  <a:schemeClr val="dk1"/>
                </a:solidFill>
              </a:rPr>
              <a:t>Concept of least privilege should be followed for all users so they cannot escalate privileges or access files they don't need to access</a:t>
            </a:r>
            <a:endParaRPr sz="4000">
              <a:solidFill>
                <a:schemeClr val="dk1"/>
              </a:solidFill>
            </a:endParaRPr>
          </a:p>
          <a:p>
            <a:pPr indent="-482600" lvl="0" marL="457200" rtl="0" algn="l">
              <a:lnSpc>
                <a:spcPct val="115000"/>
              </a:lnSpc>
              <a:spcBef>
                <a:spcPts val="0"/>
              </a:spcBef>
              <a:spcAft>
                <a:spcPts val="0"/>
              </a:spcAft>
              <a:buClr>
                <a:schemeClr val="dk1"/>
              </a:buClr>
              <a:buSzPts val="4000"/>
              <a:buChar char="●"/>
            </a:pPr>
            <a:r>
              <a:rPr lang="en-US" sz="4000">
                <a:solidFill>
                  <a:schemeClr val="dk1"/>
                </a:solidFill>
              </a:rPr>
              <a:t>Enforce password policy to ensure low level accounts can't be accessed to gain access to higher level accounts</a:t>
            </a:r>
            <a:endParaRPr sz="4000">
              <a:solidFill>
                <a:schemeClr val="dk1"/>
              </a:solidFill>
            </a:endParaRPr>
          </a:p>
          <a:p>
            <a:pPr indent="-457200" lvl="0" marL="457200" rtl="0" algn="l">
              <a:lnSpc>
                <a:spcPct val="115000"/>
              </a:lnSpc>
              <a:spcBef>
                <a:spcPts val="0"/>
              </a:spcBef>
              <a:spcAft>
                <a:spcPts val="0"/>
              </a:spcAft>
              <a:buClr>
                <a:schemeClr val="dk1"/>
              </a:buClr>
              <a:buSzPts val="3600"/>
              <a:buChar char="●"/>
            </a:pPr>
            <a:r>
              <a:rPr lang="en-US" sz="4000">
                <a:solidFill>
                  <a:schemeClr val="dk1"/>
                </a:solidFill>
              </a:rPr>
              <a:t>Review all accounts to see if there are any accounts with administrator access that don't need it</a:t>
            </a:r>
            <a:br>
              <a:rPr lang="en-US" sz="3600">
                <a:solidFill>
                  <a:schemeClr val="dk1"/>
                </a:solidFill>
              </a:rPr>
            </a:br>
            <a:endParaRPr sz="3600">
              <a:solidFill>
                <a:schemeClr val="dk1"/>
              </a:solidFill>
            </a:endParaRPr>
          </a:p>
          <a:p>
            <a:pPr indent="-457200" lvl="0" marL="457200" rtl="0" algn="l">
              <a:lnSpc>
                <a:spcPct val="115000"/>
              </a:lnSpc>
              <a:spcBef>
                <a:spcPts val="0"/>
              </a:spcBef>
              <a:spcAft>
                <a:spcPts val="0"/>
              </a:spcAft>
              <a:buClr>
                <a:schemeClr val="dk1"/>
              </a:buClr>
              <a:buSzPts val="3600"/>
              <a:buChar char="●"/>
            </a:pPr>
            <a:r>
              <a:rPr b="1" lang="en-US" sz="4200">
                <a:solidFill>
                  <a:schemeClr val="dk1"/>
                </a:solidFill>
              </a:rPr>
              <a:t>Why this Works</a:t>
            </a:r>
            <a:endParaRPr b="1" sz="4200">
              <a:solidFill>
                <a:schemeClr val="dk1"/>
              </a:solidFill>
            </a:endParaRPr>
          </a:p>
          <a:p>
            <a:pPr indent="-463550" lvl="0" marL="457200" rtl="0" algn="l">
              <a:lnSpc>
                <a:spcPct val="115000"/>
              </a:lnSpc>
              <a:spcBef>
                <a:spcPts val="0"/>
              </a:spcBef>
              <a:spcAft>
                <a:spcPts val="0"/>
              </a:spcAft>
              <a:buClr>
                <a:schemeClr val="dk1"/>
              </a:buClr>
              <a:buSzPts val="3700"/>
              <a:buChar char="●"/>
            </a:pPr>
            <a:r>
              <a:rPr lang="en-US" sz="4000">
                <a:solidFill>
                  <a:schemeClr val="dk1"/>
                </a:solidFill>
              </a:rPr>
              <a:t>Setting and reviewing permissions and roles limits a hacker's ability to escalate privileges</a:t>
            </a:r>
            <a:br>
              <a:rPr lang="en-US" sz="3600">
                <a:solidFill>
                  <a:schemeClr val="dk1"/>
                </a:solidFill>
              </a:rPr>
            </a:br>
            <a:endParaRPr sz="3600">
              <a:solidFill>
                <a:schemeClr val="dk1"/>
              </a:solidFill>
            </a:endParaRPr>
          </a:p>
          <a:p>
            <a:pPr indent="-463550" lvl="0" marL="457200" rtl="0" algn="l">
              <a:lnSpc>
                <a:spcPct val="115000"/>
              </a:lnSpc>
              <a:spcBef>
                <a:spcPts val="0"/>
              </a:spcBef>
              <a:spcAft>
                <a:spcPts val="0"/>
              </a:spcAft>
              <a:buClr>
                <a:schemeClr val="dk1"/>
              </a:buClr>
              <a:buSzPts val="3700"/>
              <a:buChar char="●"/>
            </a:pPr>
            <a:r>
              <a:rPr b="1" lang="en-US" sz="4200">
                <a:solidFill>
                  <a:schemeClr val="dk1"/>
                </a:solidFill>
              </a:rPr>
              <a:t>How to Configure</a:t>
            </a:r>
            <a:endParaRPr sz="4200">
              <a:solidFill>
                <a:schemeClr val="dk1"/>
              </a:solidFill>
            </a:endParaRPr>
          </a:p>
          <a:p>
            <a:pPr indent="-482600" lvl="0" marL="457200" rtl="0" algn="l">
              <a:lnSpc>
                <a:spcPct val="115000"/>
              </a:lnSpc>
              <a:spcBef>
                <a:spcPts val="0"/>
              </a:spcBef>
              <a:spcAft>
                <a:spcPts val="0"/>
              </a:spcAft>
              <a:buClr>
                <a:schemeClr val="dk1"/>
              </a:buClr>
              <a:buSzPts val="4000"/>
              <a:buChar char="●"/>
            </a:pPr>
            <a:r>
              <a:rPr lang="en-US" sz="4000">
                <a:solidFill>
                  <a:schemeClr val="dk1"/>
                </a:solidFill>
              </a:rPr>
              <a:t>Use "auditd" to monitor file access</a:t>
            </a:r>
            <a:endParaRPr sz="4000">
              <a:solidFill>
                <a:schemeClr val="dk1"/>
              </a:solidFill>
            </a:endParaRPr>
          </a:p>
          <a:p>
            <a:pPr indent="-482600" lvl="0" marL="457200" rtl="0" algn="l">
              <a:lnSpc>
                <a:spcPct val="115000"/>
              </a:lnSpc>
              <a:spcBef>
                <a:spcPts val="0"/>
              </a:spcBef>
              <a:spcAft>
                <a:spcPts val="0"/>
              </a:spcAft>
              <a:buClr>
                <a:schemeClr val="dk1"/>
              </a:buClr>
              <a:buSzPts val="4000"/>
              <a:buChar char="●"/>
            </a:pPr>
            <a:r>
              <a:rPr lang="en-US" sz="4000">
                <a:solidFill>
                  <a:schemeClr val="dk1"/>
                </a:solidFill>
              </a:rPr>
              <a:t>Remove sudo access for python from the user</a:t>
            </a:r>
            <a:endParaRPr sz="4000">
              <a:solidFill>
                <a:schemeClr val="dk1"/>
              </a:solidFill>
            </a:endParaRPr>
          </a:p>
          <a:p>
            <a:pPr indent="-482600" lvl="0" marL="457200" rtl="0" algn="l">
              <a:lnSpc>
                <a:spcPct val="115000"/>
              </a:lnSpc>
              <a:spcBef>
                <a:spcPts val="0"/>
              </a:spcBef>
              <a:spcAft>
                <a:spcPts val="0"/>
              </a:spcAft>
              <a:buClr>
                <a:schemeClr val="dk1"/>
              </a:buClr>
              <a:buSzPts val="4000"/>
              <a:buChar char="●"/>
            </a:pPr>
            <a:r>
              <a:rPr lang="en-US" sz="4000">
                <a:solidFill>
                  <a:schemeClr val="dk1"/>
                </a:solidFill>
              </a:rPr>
              <a:t>Properly configure sudoers file to limit who has root access</a:t>
            </a:r>
            <a:endParaRPr sz="4000">
              <a:solidFill>
                <a:schemeClr val="dk1"/>
              </a:solidFill>
            </a:endParaRPr>
          </a:p>
          <a:p>
            <a:pPr indent="0" lvl="0" marL="457200" rtl="0" algn="l">
              <a:lnSpc>
                <a:spcPct val="115000"/>
              </a:lnSpc>
              <a:spcBef>
                <a:spcPts val="1000"/>
              </a:spcBef>
              <a:spcAft>
                <a:spcPts val="0"/>
              </a:spcAft>
              <a:buNone/>
            </a:pPr>
            <a:r>
              <a:t/>
            </a:r>
            <a:endParaRPr b="1" sz="3600">
              <a:solidFill>
                <a:schemeClr val="dk1"/>
              </a:solidFill>
            </a:endParaRPr>
          </a:p>
          <a:p>
            <a:pPr indent="0" lvl="0" marL="1371600" rtl="0" algn="l">
              <a:spcBef>
                <a:spcPts val="1000"/>
              </a:spcBef>
              <a:spcAft>
                <a:spcPts val="1200"/>
              </a:spcAft>
              <a:buNone/>
            </a:pPr>
            <a:r>
              <a:t/>
            </a:r>
            <a:endParaRPr i="1" sz="44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0" name="Shape 2450"/>
        <p:cNvGrpSpPr/>
        <p:nvPr/>
      </p:nvGrpSpPr>
      <p:grpSpPr>
        <a:xfrm>
          <a:off x="0" y="0"/>
          <a:ext cx="0" cy="0"/>
          <a:chOff x="0" y="0"/>
          <a:chExt cx="0" cy="0"/>
        </a:xfrm>
      </p:grpSpPr>
      <p:pic>
        <p:nvPicPr>
          <p:cNvPr id="2451" name="Google Shape;2451;p152"/>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452" name="Google Shape;2452;p152"/>
          <p:cNvSpPr txBox="1"/>
          <p:nvPr>
            <p:ph type="title"/>
          </p:nvPr>
        </p:nvSpPr>
        <p:spPr>
          <a:xfrm>
            <a:off x="731280" y="5711450"/>
            <a:ext cx="22914900" cy="23697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Implementing Patches</a:t>
            </a:r>
            <a:endParaRPr/>
          </a:p>
          <a:p>
            <a:pPr indent="0" lvl="0" marL="0" rtl="0" algn="ctr">
              <a:spcBef>
                <a:spcPts val="0"/>
              </a:spcBef>
              <a:spcAft>
                <a:spcPts val="0"/>
              </a:spcAft>
              <a:buNone/>
            </a:pPr>
            <a:r>
              <a:t/>
            </a:r>
            <a:endParaRPr b="1"/>
          </a:p>
          <a:p>
            <a:pPr indent="0" lvl="0" marL="0" rtl="0" algn="l">
              <a:spcBef>
                <a:spcPts val="0"/>
              </a:spcBef>
              <a:spcAft>
                <a:spcPts val="0"/>
              </a:spcAft>
              <a:buNone/>
            </a:pPr>
            <a:r>
              <a:t/>
            </a:r>
            <a:endParaRPr b="1"/>
          </a:p>
        </p:txBody>
      </p:sp>
      <p:sp>
        <p:nvSpPr>
          <p:cNvPr id="2453" name="Google Shape;2453;p15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7" name="Shape 2457"/>
        <p:cNvGrpSpPr/>
        <p:nvPr/>
      </p:nvGrpSpPr>
      <p:grpSpPr>
        <a:xfrm>
          <a:off x="0" y="0"/>
          <a:ext cx="0" cy="0"/>
          <a:chOff x="0" y="0"/>
          <a:chExt cx="0" cy="0"/>
        </a:xfrm>
      </p:grpSpPr>
      <p:sp>
        <p:nvSpPr>
          <p:cNvPr id="2458" name="Google Shape;2458;p15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Implementing Patches with Ansible</a:t>
            </a:r>
            <a:endParaRPr b="1">
              <a:latin typeface="Roboto"/>
              <a:ea typeface="Roboto"/>
              <a:cs typeface="Roboto"/>
              <a:sym typeface="Roboto"/>
            </a:endParaRPr>
          </a:p>
        </p:txBody>
      </p:sp>
      <p:sp>
        <p:nvSpPr>
          <p:cNvPr id="2459" name="Google Shape;2459;p1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0" name="Google Shape;2460;p153"/>
          <p:cNvSpPr txBox="1"/>
          <p:nvPr>
            <p:ph idx="3" type="body"/>
          </p:nvPr>
        </p:nvSpPr>
        <p:spPr>
          <a:xfrm>
            <a:off x="703375" y="2295400"/>
            <a:ext cx="11830800" cy="10658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Set Up Automatic Updates for WordPress</a:t>
            </a:r>
            <a:endParaRPr b="1" sz="4400">
              <a:solidFill>
                <a:schemeClr val="dk1"/>
              </a:solidFill>
            </a:endParaRPr>
          </a:p>
          <a:p>
            <a:pPr indent="0" lvl="0" marL="0" rtl="0" algn="l">
              <a:spcBef>
                <a:spcPts val="1200"/>
              </a:spcBef>
              <a:spcAft>
                <a:spcPts val="0"/>
              </a:spcAft>
              <a:buNone/>
            </a:pPr>
            <a:r>
              <a:t/>
            </a:r>
            <a:endParaRPr b="1" sz="4400">
              <a:solidFill>
                <a:schemeClr val="dk1"/>
              </a:solidFill>
            </a:endParaRPr>
          </a:p>
          <a:p>
            <a:pPr indent="-482600" lvl="0" marL="457200" rtl="0" algn="l">
              <a:spcBef>
                <a:spcPts val="1200"/>
              </a:spcBef>
              <a:spcAft>
                <a:spcPts val="0"/>
              </a:spcAft>
              <a:buClr>
                <a:schemeClr val="dk1"/>
              </a:buClr>
              <a:buSzPts val="4000"/>
              <a:buChar char="●"/>
            </a:pPr>
            <a:r>
              <a:rPr lang="en-US" sz="4000">
                <a:solidFill>
                  <a:schemeClr val="dk1"/>
                </a:solidFill>
              </a:rPr>
              <a:t>Setting up automatic updates ensures being up-to-date on current patches.</a:t>
            </a:r>
            <a:endParaRPr sz="4000">
              <a:solidFill>
                <a:schemeClr val="dk1"/>
              </a:solidFill>
            </a:endParaRPr>
          </a:p>
          <a:p>
            <a:pPr indent="-482600" lvl="0" marL="457200" rtl="0" algn="l">
              <a:spcBef>
                <a:spcPts val="0"/>
              </a:spcBef>
              <a:spcAft>
                <a:spcPts val="0"/>
              </a:spcAft>
              <a:buClr>
                <a:schemeClr val="dk1"/>
              </a:buClr>
              <a:buSzPts val="4000"/>
              <a:buChar char="●"/>
            </a:pPr>
            <a:r>
              <a:rPr lang="en-US" sz="4000">
                <a:solidFill>
                  <a:schemeClr val="dk1"/>
                </a:solidFill>
              </a:rPr>
              <a:t>Script covers backing up WordPress, downloading most current version, copy to website and deleting the tmp file created.</a:t>
            </a:r>
            <a:endParaRPr sz="4000">
              <a:solidFill>
                <a:schemeClr val="dk1"/>
              </a:solidFill>
            </a:endParaRPr>
          </a:p>
          <a:p>
            <a:pPr indent="-488950" lvl="0" marL="457200" rtl="0" algn="l">
              <a:spcBef>
                <a:spcPts val="0"/>
              </a:spcBef>
              <a:spcAft>
                <a:spcPts val="0"/>
              </a:spcAft>
              <a:buClr>
                <a:schemeClr val="dk1"/>
              </a:buClr>
              <a:buSzPts val="4100"/>
              <a:buChar char="●"/>
            </a:pPr>
            <a:r>
              <a:rPr lang="en-US" sz="4000">
                <a:solidFill>
                  <a:schemeClr val="dk1"/>
                </a:solidFill>
              </a:rPr>
              <a:t>Command to run the script is:</a:t>
            </a:r>
            <a:br>
              <a:rPr lang="en-US" sz="4000">
                <a:solidFill>
                  <a:schemeClr val="dk1"/>
                </a:solidFill>
              </a:rPr>
            </a:br>
            <a:r>
              <a:rPr lang="en-US" sz="3900">
                <a:solidFill>
                  <a:schemeClr val="dk1"/>
                </a:solidFill>
                <a:latin typeface="Courier New"/>
                <a:ea typeface="Courier New"/>
                <a:cs typeface="Courier New"/>
                <a:sym typeface="Courier New"/>
              </a:rPr>
              <a:t>sudo ansible-playbook -v wordpressUpdate.yml</a:t>
            </a:r>
            <a:endParaRPr sz="3900">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sz="4400">
              <a:solidFill>
                <a:schemeClr val="dk1"/>
              </a:solidFill>
            </a:endParaRPr>
          </a:p>
          <a:p>
            <a:pPr indent="-469900" lvl="0" marL="457200" rtl="0" algn="l">
              <a:spcBef>
                <a:spcPts val="1200"/>
              </a:spcBef>
              <a:spcAft>
                <a:spcPts val="0"/>
              </a:spcAft>
              <a:buClr>
                <a:schemeClr val="dk1"/>
              </a:buClr>
              <a:buSzPts val="3800"/>
              <a:buChar char="●"/>
            </a:pPr>
            <a:r>
              <a:rPr lang="en-US" sz="3800">
                <a:solidFill>
                  <a:schemeClr val="dk1"/>
                </a:solidFill>
              </a:rPr>
              <a:t>yml script credit goes to petersplanet.nl</a:t>
            </a:r>
            <a:br>
              <a:rPr lang="en-US" sz="3800">
                <a:solidFill>
                  <a:schemeClr val="dk1"/>
                </a:solidFill>
              </a:rPr>
            </a:br>
            <a:r>
              <a:rPr lang="en-US" sz="3800">
                <a:solidFill>
                  <a:schemeClr val="dk1"/>
                </a:solidFill>
              </a:rPr>
              <a:t>(there was no need to re-create the wheel)</a:t>
            </a:r>
            <a:endParaRPr sz="3800">
              <a:solidFill>
                <a:schemeClr val="dk1"/>
              </a:solidFill>
            </a:endParaRPr>
          </a:p>
          <a:p>
            <a:pPr indent="0" lvl="0" marL="0" rtl="0" algn="l">
              <a:spcBef>
                <a:spcPts val="1200"/>
              </a:spcBef>
              <a:spcAft>
                <a:spcPts val="1200"/>
              </a:spcAft>
              <a:buNone/>
            </a:pPr>
            <a:r>
              <a:t/>
            </a:r>
            <a:endParaRPr sz="4400">
              <a:solidFill>
                <a:schemeClr val="dk1"/>
              </a:solidFill>
            </a:endParaRPr>
          </a:p>
        </p:txBody>
      </p:sp>
      <p:pic>
        <p:nvPicPr>
          <p:cNvPr id="2461" name="Google Shape;2461;p153"/>
          <p:cNvPicPr preferRelativeResize="0"/>
          <p:nvPr/>
        </p:nvPicPr>
        <p:blipFill rotWithShape="1">
          <a:blip r:embed="rId3">
            <a:alphaModFix/>
          </a:blip>
          <a:srcRect b="0" l="0" r="0" t="0"/>
          <a:stretch/>
        </p:blipFill>
        <p:spPr>
          <a:xfrm>
            <a:off x="12686575" y="10590475"/>
            <a:ext cx="10715625" cy="1952625"/>
          </a:xfrm>
          <a:prstGeom prst="rect">
            <a:avLst/>
          </a:prstGeom>
          <a:noFill/>
          <a:ln>
            <a:noFill/>
          </a:ln>
        </p:spPr>
      </p:pic>
      <p:pic>
        <p:nvPicPr>
          <p:cNvPr id="2462" name="Google Shape;2462;p153"/>
          <p:cNvPicPr preferRelativeResize="0"/>
          <p:nvPr/>
        </p:nvPicPr>
        <p:blipFill>
          <a:blip r:embed="rId4">
            <a:alphaModFix/>
          </a:blip>
          <a:stretch>
            <a:fillRect/>
          </a:stretch>
        </p:blipFill>
        <p:spPr>
          <a:xfrm>
            <a:off x="12686575" y="2337600"/>
            <a:ext cx="10715625" cy="8286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sp>
        <p:nvSpPr>
          <p:cNvPr id="2467" name="Google Shape;2467;p15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Implementing Patches with Linux</a:t>
            </a:r>
            <a:endParaRPr b="1">
              <a:latin typeface="Roboto"/>
              <a:ea typeface="Roboto"/>
              <a:cs typeface="Roboto"/>
              <a:sym typeface="Roboto"/>
            </a:endParaRPr>
          </a:p>
        </p:txBody>
      </p:sp>
      <p:sp>
        <p:nvSpPr>
          <p:cNvPr id="2468" name="Google Shape;2468;p1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69" name="Google Shape;2469;p154"/>
          <p:cNvSpPr txBox="1"/>
          <p:nvPr>
            <p:ph idx="3" type="body"/>
          </p:nvPr>
        </p:nvSpPr>
        <p:spPr>
          <a:xfrm>
            <a:off x="12118850" y="2862650"/>
            <a:ext cx="11790600" cy="84255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Overview</a:t>
            </a:r>
            <a:endParaRPr sz="4400">
              <a:solidFill>
                <a:schemeClr val="dk1"/>
              </a:solidFill>
            </a:endParaRPr>
          </a:p>
          <a:p>
            <a:pPr indent="0" lvl="0" marL="0" rtl="0" algn="l">
              <a:spcBef>
                <a:spcPts val="1200"/>
              </a:spcBef>
              <a:spcAft>
                <a:spcPts val="0"/>
              </a:spcAft>
              <a:buNone/>
            </a:pPr>
            <a:r>
              <a:t/>
            </a:r>
            <a:endParaRPr i="1" sz="4400">
              <a:solidFill>
                <a:schemeClr val="dk1"/>
              </a:solidFill>
            </a:endParaRPr>
          </a:p>
          <a:p>
            <a:pPr indent="-508000" lvl="0" marL="457200" rtl="0" algn="l">
              <a:spcBef>
                <a:spcPts val="1200"/>
              </a:spcBef>
              <a:spcAft>
                <a:spcPts val="0"/>
              </a:spcAft>
              <a:buClr>
                <a:schemeClr val="dk1"/>
              </a:buClr>
              <a:buSzPts val="4400"/>
              <a:buChar char="●"/>
            </a:pPr>
            <a:r>
              <a:rPr lang="en-US" sz="4400">
                <a:solidFill>
                  <a:schemeClr val="dk1"/>
                </a:solidFill>
              </a:rPr>
              <a:t>Restrict access to the wp-config.php file using .htaccess </a:t>
            </a:r>
            <a:endParaRPr sz="4400">
              <a:solidFill>
                <a:schemeClr val="dk1"/>
              </a:solidFill>
            </a:endParaRPr>
          </a:p>
          <a:p>
            <a:pPr indent="-508000" lvl="0" marL="457200" rtl="0" algn="l">
              <a:spcBef>
                <a:spcPts val="0"/>
              </a:spcBef>
              <a:spcAft>
                <a:spcPts val="0"/>
              </a:spcAft>
              <a:buClr>
                <a:schemeClr val="dk1"/>
              </a:buClr>
              <a:buSzPts val="4400"/>
              <a:buChar char="●"/>
            </a:pPr>
            <a:r>
              <a:rPr lang="en-US" sz="4400">
                <a:solidFill>
                  <a:schemeClr val="dk1"/>
                </a:solidFill>
              </a:rPr>
              <a:t>Use the code ⇒</a:t>
            </a:r>
            <a:endParaRPr sz="4400">
              <a:solidFill>
                <a:schemeClr val="dk1"/>
              </a:solidFill>
            </a:endParaRPr>
          </a:p>
          <a:p>
            <a:pPr indent="-508000" lvl="0" marL="457200" rtl="0" algn="l">
              <a:spcBef>
                <a:spcPts val="0"/>
              </a:spcBef>
              <a:spcAft>
                <a:spcPts val="0"/>
              </a:spcAft>
              <a:buClr>
                <a:schemeClr val="dk1"/>
              </a:buClr>
              <a:buSzPts val="4400"/>
              <a:buChar char="●"/>
            </a:pPr>
            <a:r>
              <a:rPr lang="en-US" sz="4400">
                <a:solidFill>
                  <a:schemeClr val="dk1"/>
                </a:solidFill>
              </a:rPr>
              <a:t>Save and upload to the server</a:t>
            </a:r>
            <a:endParaRPr sz="4400">
              <a:solidFill>
                <a:schemeClr val="dk1"/>
              </a:solidFill>
            </a:endParaRPr>
          </a:p>
          <a:p>
            <a:pPr indent="-508000" lvl="0" marL="457200" rtl="0" algn="l">
              <a:spcBef>
                <a:spcPts val="0"/>
              </a:spcBef>
              <a:spcAft>
                <a:spcPts val="0"/>
              </a:spcAft>
              <a:buClr>
                <a:schemeClr val="dk1"/>
              </a:buClr>
              <a:buSzPts val="4400"/>
              <a:buChar char="●"/>
            </a:pPr>
            <a:r>
              <a:rPr lang="en-US" sz="4400">
                <a:solidFill>
                  <a:schemeClr val="dk1"/>
                </a:solidFill>
              </a:rPr>
              <a:t>This protects the file from being read in plaintext</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0" rtl="0" algn="l">
              <a:spcBef>
                <a:spcPts val="1200"/>
              </a:spcBef>
              <a:spcAft>
                <a:spcPts val="0"/>
              </a:spcAft>
              <a:buNone/>
            </a:pPr>
            <a:r>
              <a:rPr lang="en-US" sz="3800">
                <a:solidFill>
                  <a:schemeClr val="dk1"/>
                </a:solidFill>
              </a:rPr>
              <a:t>Code is from amberdesign.com</a:t>
            </a:r>
            <a:endParaRPr sz="3800">
              <a:solidFill>
                <a:schemeClr val="dk1"/>
              </a:solidFill>
            </a:endParaRPr>
          </a:p>
          <a:p>
            <a:pPr indent="0" lvl="0" marL="457200" rtl="0" algn="l">
              <a:spcBef>
                <a:spcPts val="1200"/>
              </a:spcBef>
              <a:spcAft>
                <a:spcPts val="1200"/>
              </a:spcAft>
              <a:buNone/>
            </a:pPr>
            <a:r>
              <a:t/>
            </a:r>
            <a:endParaRPr sz="4400">
              <a:solidFill>
                <a:schemeClr val="dk1"/>
              </a:solidFill>
            </a:endParaRPr>
          </a:p>
        </p:txBody>
      </p:sp>
      <p:pic>
        <p:nvPicPr>
          <p:cNvPr id="2470" name="Google Shape;2470;p154"/>
          <p:cNvPicPr preferRelativeResize="0"/>
          <p:nvPr/>
        </p:nvPicPr>
        <p:blipFill rotWithShape="1">
          <a:blip r:embed="rId3">
            <a:alphaModFix/>
          </a:blip>
          <a:srcRect b="0" l="4468" r="27104" t="0"/>
          <a:stretch/>
        </p:blipFill>
        <p:spPr>
          <a:xfrm>
            <a:off x="1058825" y="3575600"/>
            <a:ext cx="10100200" cy="74543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2" name="Shape 2332"/>
        <p:cNvGrpSpPr/>
        <p:nvPr/>
      </p:nvGrpSpPr>
      <p:grpSpPr>
        <a:xfrm>
          <a:off x="0" y="0"/>
          <a:ext cx="0" cy="0"/>
          <a:chOff x="0" y="0"/>
          <a:chExt cx="0" cy="0"/>
        </a:xfrm>
      </p:grpSpPr>
      <p:sp>
        <p:nvSpPr>
          <p:cNvPr id="2333" name="Google Shape;2333;p13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2334" name="Google Shape;2334;p1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35" name="Google Shape;2335;p137"/>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2336" name="Google Shape;2336;p137"/>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document contains the following resources: </a:t>
            </a:r>
            <a:endParaRPr/>
          </a:p>
        </p:txBody>
      </p:sp>
      <p:sp>
        <p:nvSpPr>
          <p:cNvPr id="2337" name="Google Shape;2337;p137"/>
          <p:cNvSpPr txBox="1"/>
          <p:nvPr>
            <p:ph idx="3" type="subTitle"/>
          </p:nvPr>
        </p:nvSpPr>
        <p:spPr>
          <a:xfrm>
            <a:off x="32592" y="3728000"/>
            <a:ext cx="243777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Network </a:t>
            </a:r>
            <a:r>
              <a:rPr b="1" lang="en-US"/>
              <a:t>Topology &amp; Critical Vulnerabilities </a:t>
            </a:r>
            <a:endParaRPr b="1"/>
          </a:p>
        </p:txBody>
      </p:sp>
      <p:sp>
        <p:nvSpPr>
          <p:cNvPr id="2338" name="Google Shape;2338;p137"/>
          <p:cNvSpPr txBox="1"/>
          <p:nvPr>
            <p:ph idx="4" type="subTitle"/>
          </p:nvPr>
        </p:nvSpPr>
        <p:spPr>
          <a:xfrm>
            <a:off x="-32592" y="5956133"/>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Alerts Implemented </a:t>
            </a:r>
            <a:endParaRPr/>
          </a:p>
        </p:txBody>
      </p:sp>
      <p:sp>
        <p:nvSpPr>
          <p:cNvPr id="2339" name="Google Shape;2339;p137"/>
          <p:cNvSpPr txBox="1"/>
          <p:nvPr>
            <p:ph idx="5" type="subTitle"/>
          </p:nvPr>
        </p:nvSpPr>
        <p:spPr>
          <a:xfrm>
            <a:off x="0" y="82034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t>Hardening </a:t>
            </a:r>
            <a:endParaRPr/>
          </a:p>
        </p:txBody>
      </p:sp>
      <p:sp>
        <p:nvSpPr>
          <p:cNvPr id="2340" name="Google Shape;2340;p137"/>
          <p:cNvSpPr txBox="1"/>
          <p:nvPr>
            <p:ph idx="6" type="subTitle"/>
          </p:nvPr>
        </p:nvSpPr>
        <p:spPr>
          <a:xfrm>
            <a:off x="-32791" y="10450600"/>
            <a:ext cx="24443100" cy="1618500"/>
          </a:xfrm>
          <a:prstGeom prst="rect">
            <a:avLst/>
          </a:prstGeom>
        </p:spPr>
        <p:txBody>
          <a:bodyPr anchorCtr="0" anchor="ctr" bIns="0" lIns="4144550" spcFirstLastPara="1" rIns="1219000" wrap="square" tIns="0">
            <a:noAutofit/>
          </a:bodyPr>
          <a:lstStyle/>
          <a:p>
            <a:pPr indent="0" lvl="0" marL="0" rtl="0" algn="l">
              <a:spcBef>
                <a:spcPts val="0"/>
              </a:spcBef>
              <a:spcAft>
                <a:spcPts val="0"/>
              </a:spcAft>
              <a:buNone/>
            </a:pPr>
            <a:r>
              <a:rPr b="1" lang="en-US">
                <a:solidFill>
                  <a:schemeClr val="dk1"/>
                </a:solidFill>
              </a:rPr>
              <a:t>Implementing Patches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15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Implementing Patches with Linux</a:t>
            </a:r>
            <a:endParaRPr b="1">
              <a:latin typeface="Roboto"/>
              <a:ea typeface="Roboto"/>
              <a:cs typeface="Roboto"/>
              <a:sym typeface="Roboto"/>
            </a:endParaRPr>
          </a:p>
        </p:txBody>
      </p:sp>
      <p:sp>
        <p:nvSpPr>
          <p:cNvPr id="2476" name="Google Shape;2476;p1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477" name="Google Shape;2477;p155"/>
          <p:cNvSpPr txBox="1"/>
          <p:nvPr>
            <p:ph idx="3" type="body"/>
          </p:nvPr>
        </p:nvSpPr>
        <p:spPr>
          <a:xfrm>
            <a:off x="813150" y="3669425"/>
            <a:ext cx="11790600" cy="84255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b="1" lang="en-US" sz="4400">
                <a:solidFill>
                  <a:schemeClr val="dk1"/>
                </a:solidFill>
              </a:rPr>
              <a:t>Overview</a:t>
            </a:r>
            <a:endParaRPr sz="4400">
              <a:solidFill>
                <a:schemeClr val="dk1"/>
              </a:solidFill>
            </a:endParaRPr>
          </a:p>
          <a:p>
            <a:pPr indent="0" lvl="0" marL="0" rtl="0" algn="l">
              <a:spcBef>
                <a:spcPts val="1200"/>
              </a:spcBef>
              <a:spcAft>
                <a:spcPts val="0"/>
              </a:spcAft>
              <a:buNone/>
            </a:pPr>
            <a:r>
              <a:t/>
            </a:r>
            <a:endParaRPr i="1" sz="4400">
              <a:solidFill>
                <a:schemeClr val="dk1"/>
              </a:solidFill>
            </a:endParaRPr>
          </a:p>
          <a:p>
            <a:pPr indent="-508000" lvl="0" marL="457200" rtl="0" algn="l">
              <a:spcBef>
                <a:spcPts val="1200"/>
              </a:spcBef>
              <a:spcAft>
                <a:spcPts val="0"/>
              </a:spcAft>
              <a:buClr>
                <a:schemeClr val="dk1"/>
              </a:buClr>
              <a:buSzPts val="4400"/>
              <a:buChar char="●"/>
            </a:pPr>
            <a:r>
              <a:rPr lang="en-US" sz="4400">
                <a:solidFill>
                  <a:schemeClr val="dk1"/>
                </a:solidFill>
              </a:rPr>
              <a:t>Change file permissions for the wp-config.php to 400, with read </a:t>
            </a:r>
            <a:endParaRPr sz="4400">
              <a:solidFill>
                <a:schemeClr val="dk1"/>
              </a:solidFill>
            </a:endParaRPr>
          </a:p>
          <a:p>
            <a:pPr indent="-508000" lvl="0" marL="457200" rtl="0" algn="l">
              <a:spcBef>
                <a:spcPts val="0"/>
              </a:spcBef>
              <a:spcAft>
                <a:spcPts val="0"/>
              </a:spcAft>
              <a:buClr>
                <a:schemeClr val="dk1"/>
              </a:buClr>
              <a:buSzPts val="4400"/>
              <a:buChar char="●"/>
            </a:pPr>
            <a:r>
              <a:rPr lang="en-US" sz="4400">
                <a:solidFill>
                  <a:schemeClr val="dk1"/>
                </a:solidFill>
              </a:rPr>
              <a:t>Command:</a:t>
            </a:r>
            <a:endParaRPr sz="4400">
              <a:solidFill>
                <a:schemeClr val="dk1"/>
              </a:solidFill>
            </a:endParaRPr>
          </a:p>
          <a:p>
            <a:pPr indent="0" lvl="0" marL="0" rtl="0" algn="l">
              <a:spcBef>
                <a:spcPts val="1200"/>
              </a:spcBef>
              <a:spcAft>
                <a:spcPts val="0"/>
              </a:spcAft>
              <a:buNone/>
            </a:pPr>
            <a:r>
              <a:rPr lang="en-US" sz="4400">
                <a:solidFill>
                  <a:schemeClr val="dk1"/>
                </a:solidFill>
              </a:rPr>
              <a:t>		</a:t>
            </a:r>
            <a:r>
              <a:rPr lang="en-US" sz="4400">
                <a:solidFill>
                  <a:schemeClr val="dk1"/>
                </a:solidFill>
                <a:latin typeface="Courier New"/>
                <a:ea typeface="Courier New"/>
                <a:cs typeface="Courier New"/>
                <a:sym typeface="Courier New"/>
              </a:rPr>
              <a:t>chmod 400 wp-config.php</a:t>
            </a:r>
            <a:endParaRPr sz="4400">
              <a:solidFill>
                <a:schemeClr val="dk1"/>
              </a:solidFill>
              <a:latin typeface="Courier New"/>
              <a:ea typeface="Courier New"/>
              <a:cs typeface="Courier New"/>
              <a:sym typeface="Courier New"/>
            </a:endParaRPr>
          </a:p>
          <a:p>
            <a:pPr indent="0" lvl="0" marL="0" rtl="0" algn="l">
              <a:spcBef>
                <a:spcPts val="1200"/>
              </a:spcBef>
              <a:spcAft>
                <a:spcPts val="0"/>
              </a:spcAft>
              <a:buNone/>
            </a:pPr>
            <a:r>
              <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0" rtl="0" algn="l">
              <a:spcBef>
                <a:spcPts val="1200"/>
              </a:spcBef>
              <a:spcAft>
                <a:spcPts val="0"/>
              </a:spcAft>
              <a:buNone/>
            </a:pPr>
            <a:r>
              <a:t/>
            </a:r>
            <a:endParaRPr sz="3800">
              <a:solidFill>
                <a:schemeClr val="dk1"/>
              </a:solidFill>
            </a:endParaRPr>
          </a:p>
          <a:p>
            <a:pPr indent="0" lvl="0" marL="457200" rtl="0" algn="l">
              <a:spcBef>
                <a:spcPts val="1200"/>
              </a:spcBef>
              <a:spcAft>
                <a:spcPts val="1200"/>
              </a:spcAft>
              <a:buNone/>
            </a:pPr>
            <a:r>
              <a:t/>
            </a:r>
            <a:endParaRPr sz="4400">
              <a:solidFill>
                <a:schemeClr val="dk1"/>
              </a:solidFill>
            </a:endParaRPr>
          </a:p>
        </p:txBody>
      </p:sp>
      <p:pic>
        <p:nvPicPr>
          <p:cNvPr id="2478" name="Google Shape;2478;p155"/>
          <p:cNvPicPr preferRelativeResize="0"/>
          <p:nvPr/>
        </p:nvPicPr>
        <p:blipFill>
          <a:blip r:embed="rId3">
            <a:alphaModFix/>
          </a:blip>
          <a:stretch>
            <a:fillRect/>
          </a:stretch>
        </p:blipFill>
        <p:spPr>
          <a:xfrm>
            <a:off x="12081375" y="2971075"/>
            <a:ext cx="11564827" cy="7773843"/>
          </a:xfrm>
          <a:prstGeom prst="rect">
            <a:avLst/>
          </a:prstGeom>
          <a:noFill/>
          <a:ln>
            <a:noFill/>
          </a:ln>
        </p:spPr>
      </p:pic>
      <p:sp>
        <p:nvSpPr>
          <p:cNvPr id="2479" name="Google Shape;2479;p155"/>
          <p:cNvSpPr/>
          <p:nvPr/>
        </p:nvSpPr>
        <p:spPr>
          <a:xfrm>
            <a:off x="17453625" y="10106825"/>
            <a:ext cx="4243800" cy="6381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4" name="Shape 2344"/>
        <p:cNvGrpSpPr/>
        <p:nvPr/>
      </p:nvGrpSpPr>
      <p:grpSpPr>
        <a:xfrm>
          <a:off x="0" y="0"/>
          <a:ext cx="0" cy="0"/>
          <a:chOff x="0" y="0"/>
          <a:chExt cx="0" cy="0"/>
        </a:xfrm>
      </p:grpSpPr>
      <p:pic>
        <p:nvPicPr>
          <p:cNvPr id="2345" name="Google Shape;2345;p138"/>
          <p:cNvPicPr preferRelativeResize="0"/>
          <p:nvPr/>
        </p:nvPicPr>
        <p:blipFill rotWithShape="1">
          <a:blip r:embed="rId3">
            <a:alphaModFix/>
          </a:blip>
          <a:srcRect b="0" l="0" r="0" t="0"/>
          <a:stretch/>
        </p:blipFill>
        <p:spPr>
          <a:xfrm>
            <a:off x="731334" y="773067"/>
            <a:ext cx="22914823" cy="12246448"/>
          </a:xfrm>
          <a:prstGeom prst="rect">
            <a:avLst/>
          </a:prstGeom>
          <a:noFill/>
          <a:ln>
            <a:noFill/>
          </a:ln>
        </p:spPr>
      </p:pic>
      <p:sp>
        <p:nvSpPr>
          <p:cNvPr id="2346" name="Google Shape;2346;p138"/>
          <p:cNvSpPr txBox="1"/>
          <p:nvPr>
            <p:ph type="title"/>
          </p:nvPr>
        </p:nvSpPr>
        <p:spPr>
          <a:xfrm>
            <a:off x="731288" y="5165600"/>
            <a:ext cx="22914900" cy="34614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t>Network Topology</a:t>
            </a:r>
            <a:endParaRPr/>
          </a:p>
          <a:p>
            <a:pPr indent="0" lvl="0" marL="0" rtl="0" algn="ctr">
              <a:spcBef>
                <a:spcPts val="0"/>
              </a:spcBef>
              <a:spcAft>
                <a:spcPts val="0"/>
              </a:spcAft>
              <a:buClr>
                <a:schemeClr val="dk1"/>
              </a:buClr>
              <a:buSzPts val="1100"/>
              <a:buFont typeface="Arial"/>
              <a:buNone/>
            </a:pPr>
            <a:r>
              <a:rPr lang="en-US"/>
              <a:t>&amp; Critical Vulnerabilities</a:t>
            </a:r>
            <a:endParaRPr/>
          </a:p>
          <a:p>
            <a:pPr indent="0" lvl="0" marL="0" rtl="0" algn="ctr">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47" name="Google Shape;2347;p138"/>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sp>
        <p:nvSpPr>
          <p:cNvPr id="2352" name="Google Shape;2352;p139"/>
          <p:cNvSpPr txBox="1"/>
          <p:nvPr>
            <p:ph idx="2" type="body"/>
          </p:nvPr>
        </p:nvSpPr>
        <p:spPr>
          <a:xfrm>
            <a:off x="307587" y="2427933"/>
            <a:ext cx="17860800" cy="10393500"/>
          </a:xfrm>
          <a:prstGeom prst="rect">
            <a:avLst/>
          </a:prstGeom>
          <a:solidFill>
            <a:srgbClr val="1D8BE6">
              <a:alpha val="14530"/>
            </a:srgbClr>
          </a:solidFill>
        </p:spPr>
        <p:txBody>
          <a:bodyPr anchorCtr="0" anchor="t" bIns="2437975" lIns="1219000" spcFirstLastPara="1" rIns="1219000" wrap="square" tIns="0">
            <a:noAutofit/>
          </a:bodyPr>
          <a:lstStyle/>
          <a:p>
            <a:pPr indent="0" lvl="0" marL="0" rtl="0" algn="l">
              <a:spcBef>
                <a:spcPts val="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rtl="0" algn="l">
              <a:spcBef>
                <a:spcPts val="2100"/>
              </a:spcBef>
              <a:spcAft>
                <a:spcPts val="0"/>
              </a:spcAft>
              <a:buNone/>
            </a:pPr>
            <a:r>
              <a:t/>
            </a:r>
            <a:endParaRPr/>
          </a:p>
          <a:p>
            <a:pPr indent="0" lvl="0" marL="0" marR="0" rtl="0" algn="ctr">
              <a:lnSpc>
                <a:spcPct val="100000"/>
              </a:lnSpc>
              <a:spcBef>
                <a:spcPts val="2100"/>
              </a:spcBef>
              <a:spcAft>
                <a:spcPts val="0"/>
              </a:spcAft>
              <a:buNone/>
            </a:pPr>
            <a:r>
              <a:rPr b="1" lang="en-US" sz="4800"/>
              <a:t>[Insert Here]</a:t>
            </a:r>
            <a:endParaRPr b="1" sz="4800"/>
          </a:p>
          <a:p>
            <a:pPr indent="0" lvl="0" marL="0" rtl="0" algn="l">
              <a:spcBef>
                <a:spcPts val="0"/>
              </a:spcBef>
              <a:spcAft>
                <a:spcPts val="0"/>
              </a:spcAft>
              <a:buNone/>
            </a:pPr>
            <a:r>
              <a:t/>
            </a:r>
            <a:endParaRPr/>
          </a:p>
          <a:p>
            <a:pPr indent="0" lvl="0" marL="0" rtl="0" algn="l">
              <a:spcBef>
                <a:spcPts val="2100"/>
              </a:spcBef>
              <a:spcAft>
                <a:spcPts val="0"/>
              </a:spcAft>
              <a:buNone/>
            </a:pPr>
            <a:r>
              <a:rPr lang="en-US"/>
              <a:t>Use </a:t>
            </a:r>
            <a:r>
              <a:rPr lang="en-US" u="sng">
                <a:solidFill>
                  <a:schemeClr val="hlink"/>
                </a:solidFill>
                <a:hlinkClick r:id="rId3"/>
              </a:rPr>
              <a:t>draw.io</a:t>
            </a:r>
            <a:r>
              <a:rPr lang="en-US">
                <a:solidFill>
                  <a:schemeClr val="dk1"/>
                </a:solidFill>
              </a:rPr>
              <a:t> to create</a:t>
            </a:r>
            <a:r>
              <a:rPr lang="en-US"/>
              <a:t> a diagram of the network.</a:t>
            </a:r>
            <a:endParaRPr/>
          </a:p>
          <a:p>
            <a:pPr indent="0" lvl="0" marL="0" rtl="0" algn="l">
              <a:spcBef>
                <a:spcPts val="2100"/>
              </a:spcBef>
              <a:spcAft>
                <a:spcPts val="0"/>
              </a:spcAft>
              <a:buClr>
                <a:schemeClr val="dk1"/>
              </a:buClr>
              <a:buSzPts val="2900"/>
              <a:buFont typeface="Arial"/>
              <a:buNone/>
            </a:pPr>
            <a:r>
              <a:rPr lang="en-US"/>
              <a:t>Add your diagram to this slide and fill out the data in the sidebar.</a:t>
            </a:r>
            <a:endParaRPr/>
          </a:p>
          <a:p>
            <a:pPr indent="0" lvl="0" marL="0" rtl="0" algn="l">
              <a:spcBef>
                <a:spcPts val="2100"/>
              </a:spcBef>
              <a:spcAft>
                <a:spcPts val="0"/>
              </a:spcAft>
              <a:buClr>
                <a:schemeClr val="dk1"/>
              </a:buClr>
              <a:buSzPts val="2900"/>
              <a:buFont typeface="Arial"/>
              <a:buNone/>
            </a:pPr>
            <a:r>
              <a:t/>
            </a:r>
            <a:endParaRPr/>
          </a:p>
          <a:p>
            <a:pPr indent="0" lvl="0" marL="0" rtl="0" algn="l">
              <a:spcBef>
                <a:spcPts val="2100"/>
              </a:spcBef>
              <a:spcAft>
                <a:spcPts val="2100"/>
              </a:spcAft>
              <a:buNone/>
            </a:pPr>
            <a:r>
              <a:t/>
            </a:r>
            <a:endParaRPr/>
          </a:p>
        </p:txBody>
      </p:sp>
      <p:sp>
        <p:nvSpPr>
          <p:cNvPr id="2353" name="Google Shape;2353;p139"/>
          <p:cNvSpPr txBox="1"/>
          <p:nvPr>
            <p:ph idx="3" type="subTitle"/>
          </p:nvPr>
        </p:nvSpPr>
        <p:spPr>
          <a:xfrm>
            <a:off x="18422800" y="2427925"/>
            <a:ext cx="5619900" cy="100401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Network</a:t>
            </a:r>
            <a:endParaRPr b="1" sz="2900"/>
          </a:p>
          <a:p>
            <a:pPr indent="0" lvl="0" marL="0" rtl="0" algn="l">
              <a:spcBef>
                <a:spcPts val="0"/>
              </a:spcBef>
              <a:spcAft>
                <a:spcPts val="0"/>
              </a:spcAft>
              <a:buClr>
                <a:schemeClr val="dk1"/>
              </a:buClr>
              <a:buSzPts val="2900"/>
              <a:buFont typeface="Arial"/>
              <a:buNone/>
            </a:pPr>
            <a:r>
              <a:rPr lang="en-US"/>
              <a:t>Address Range: 192.168.1.0/24</a:t>
            </a:r>
            <a:endParaRPr/>
          </a:p>
          <a:p>
            <a:pPr indent="0" lvl="0" marL="0" rtl="0" algn="l">
              <a:spcBef>
                <a:spcPts val="0"/>
              </a:spcBef>
              <a:spcAft>
                <a:spcPts val="0"/>
              </a:spcAft>
              <a:buClr>
                <a:schemeClr val="dk1"/>
              </a:buClr>
              <a:buSzPts val="2900"/>
              <a:buFont typeface="Arial"/>
              <a:buNone/>
            </a:pPr>
            <a:r>
              <a:rPr lang="en-US"/>
              <a:t>Netmask:255.255.255.0</a:t>
            </a:r>
            <a:endParaRPr/>
          </a:p>
          <a:p>
            <a:pPr indent="0" lvl="0" marL="0" rtl="0" algn="l">
              <a:spcBef>
                <a:spcPts val="0"/>
              </a:spcBef>
              <a:spcAft>
                <a:spcPts val="0"/>
              </a:spcAft>
              <a:buClr>
                <a:schemeClr val="dk1"/>
              </a:buClr>
              <a:buSzPts val="2900"/>
              <a:buFont typeface="Arial"/>
              <a:buNone/>
            </a:pPr>
            <a:r>
              <a:rPr lang="en-US"/>
              <a:t>Gateway: 192.168.1.1</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Clr>
                <a:schemeClr val="dk1"/>
              </a:buClr>
              <a:buSzPts val="2900"/>
              <a:buFont typeface="Arial"/>
              <a:buNone/>
            </a:pPr>
            <a:r>
              <a:rPr lang="en-US" sz="2900">
                <a:latin typeface="Roboto Black"/>
                <a:ea typeface="Roboto Black"/>
                <a:cs typeface="Roboto Black"/>
                <a:sym typeface="Roboto Black"/>
              </a:rPr>
              <a:t>Machines</a:t>
            </a:r>
            <a:endParaRPr sz="2900">
              <a:latin typeface="Roboto Black"/>
              <a:ea typeface="Roboto Black"/>
              <a:cs typeface="Roboto Black"/>
              <a:sym typeface="Roboto Black"/>
            </a:endParaRPr>
          </a:p>
          <a:p>
            <a:pPr indent="0" lvl="0" marL="0" rtl="0" algn="l">
              <a:spcBef>
                <a:spcPts val="0"/>
              </a:spcBef>
              <a:spcAft>
                <a:spcPts val="0"/>
              </a:spcAft>
              <a:buClr>
                <a:schemeClr val="dk1"/>
              </a:buClr>
              <a:buSzPts val="2900"/>
              <a:buFont typeface="Arial"/>
              <a:buNone/>
            </a:pPr>
            <a:r>
              <a:rPr b="1" lang="en-US">
                <a:solidFill>
                  <a:schemeClr val="dk1"/>
                </a:solidFill>
              </a:rPr>
              <a:t>IPv4:</a:t>
            </a:r>
            <a:r>
              <a:rPr lang="en-US">
                <a:solidFill>
                  <a:schemeClr val="dk1"/>
                </a:solidFill>
              </a:rPr>
              <a:t>192.168.1.90</a:t>
            </a:r>
            <a:endParaRPr>
              <a:solidFill>
                <a:schemeClr val="dk1"/>
              </a:solidFill>
            </a:endParaRPr>
          </a:p>
          <a:p>
            <a:pPr indent="0" lvl="0" marL="0" rtl="0" algn="l">
              <a:spcBef>
                <a:spcPts val="0"/>
              </a:spcBef>
              <a:spcAft>
                <a:spcPts val="0"/>
              </a:spcAft>
              <a:buClr>
                <a:schemeClr val="dk1"/>
              </a:buClr>
              <a:buSzPts val="2900"/>
              <a:buFont typeface="Arial"/>
              <a:buNone/>
            </a:pPr>
            <a:r>
              <a:rPr lang="en-US">
                <a:solidFill>
                  <a:schemeClr val="dk1"/>
                </a:solidFill>
              </a:rPr>
              <a:t>OS: Linux 2.6.32</a:t>
            </a:r>
            <a:endParaRPr>
              <a:solidFill>
                <a:schemeClr val="dk1"/>
              </a:solidFill>
            </a:endParaRPr>
          </a:p>
          <a:p>
            <a:pPr indent="0" lvl="0" marL="0" rtl="0" algn="l">
              <a:spcBef>
                <a:spcPts val="0"/>
              </a:spcBef>
              <a:spcAft>
                <a:spcPts val="0"/>
              </a:spcAft>
              <a:buClr>
                <a:schemeClr val="dk1"/>
              </a:buClr>
              <a:buSzPts val="2900"/>
              <a:buFont typeface="Arial"/>
              <a:buNone/>
            </a:pPr>
            <a:r>
              <a:rPr lang="en-US">
                <a:solidFill>
                  <a:schemeClr val="dk1"/>
                </a:solidFill>
              </a:rPr>
              <a:t>Hostname: Kali </a:t>
            </a:r>
            <a:endParaRPr/>
          </a:p>
          <a:p>
            <a:pPr indent="0" lvl="0" marL="0" rtl="0" algn="l">
              <a:spcBef>
                <a:spcPts val="0"/>
              </a:spcBef>
              <a:spcAft>
                <a:spcPts val="0"/>
              </a:spcAft>
              <a:buClr>
                <a:schemeClr val="dk1"/>
              </a:buClr>
              <a:buSzPts val="2900"/>
              <a:buFont typeface="Arial"/>
              <a:buNone/>
            </a:pPr>
            <a:r>
              <a:rPr b="1" lang="en-US"/>
              <a:t>IPv4: </a:t>
            </a:r>
            <a:r>
              <a:rPr lang="en-US"/>
              <a:t>192.168.1.105</a:t>
            </a:r>
            <a:endParaRPr/>
          </a:p>
          <a:p>
            <a:pPr indent="0" lvl="0" marL="0" rtl="0" algn="l">
              <a:spcBef>
                <a:spcPts val="0"/>
              </a:spcBef>
              <a:spcAft>
                <a:spcPts val="0"/>
              </a:spcAft>
              <a:buClr>
                <a:schemeClr val="dk1"/>
              </a:buClr>
              <a:buSzPts val="2900"/>
              <a:buFont typeface="Arial"/>
              <a:buNone/>
            </a:pPr>
            <a:r>
              <a:rPr lang="en-US"/>
              <a:t>OS: Linux 2.6.32</a:t>
            </a:r>
            <a:endParaRPr/>
          </a:p>
          <a:p>
            <a:pPr indent="0" lvl="0" marL="0" rtl="0" algn="l">
              <a:spcBef>
                <a:spcPts val="0"/>
              </a:spcBef>
              <a:spcAft>
                <a:spcPts val="0"/>
              </a:spcAft>
              <a:buClr>
                <a:schemeClr val="dk1"/>
              </a:buClr>
              <a:buSzPts val="2900"/>
              <a:buFont typeface="Arial"/>
              <a:buNone/>
            </a:pPr>
            <a:r>
              <a:rPr lang="en-US"/>
              <a:t>Hostname: Capstone</a:t>
            </a:r>
            <a:endParaRPr/>
          </a:p>
          <a:p>
            <a:pPr indent="0" lvl="0" marL="0" rtl="0" algn="l">
              <a:spcBef>
                <a:spcPts val="0"/>
              </a:spcBef>
              <a:spcAft>
                <a:spcPts val="0"/>
              </a:spcAft>
              <a:buClr>
                <a:schemeClr val="dk1"/>
              </a:buClr>
              <a:buSzPts val="2900"/>
              <a:buFont typeface="Arial"/>
              <a:buNone/>
            </a:pPr>
            <a:r>
              <a:rPr b="1" lang="en-US"/>
              <a:t>IPv4:</a:t>
            </a:r>
            <a:r>
              <a:rPr lang="en-US"/>
              <a:t>192.168.1.100</a:t>
            </a:r>
            <a:endParaRPr/>
          </a:p>
          <a:p>
            <a:pPr indent="0" lvl="0" marL="0" rtl="0" algn="l">
              <a:spcBef>
                <a:spcPts val="0"/>
              </a:spcBef>
              <a:spcAft>
                <a:spcPts val="0"/>
              </a:spcAft>
              <a:buClr>
                <a:schemeClr val="dk1"/>
              </a:buClr>
              <a:buSzPts val="2900"/>
              <a:buFont typeface="Arial"/>
              <a:buNone/>
            </a:pPr>
            <a:r>
              <a:rPr lang="en-US"/>
              <a:t>OS: Linux 2.6.32</a:t>
            </a:r>
            <a:endParaRPr/>
          </a:p>
          <a:p>
            <a:pPr indent="0" lvl="0" marL="0" rtl="0" algn="l">
              <a:spcBef>
                <a:spcPts val="0"/>
              </a:spcBef>
              <a:spcAft>
                <a:spcPts val="0"/>
              </a:spcAft>
              <a:buClr>
                <a:schemeClr val="dk1"/>
              </a:buClr>
              <a:buSzPts val="2900"/>
              <a:buFont typeface="Arial"/>
              <a:buNone/>
            </a:pPr>
            <a:r>
              <a:rPr lang="en-US"/>
              <a:t>Hostname: ELK</a:t>
            </a:r>
            <a:endParaRPr b="1"/>
          </a:p>
          <a:p>
            <a:pPr indent="0" lvl="0" marL="0" rtl="0" algn="l">
              <a:spcBef>
                <a:spcPts val="0"/>
              </a:spcBef>
              <a:spcAft>
                <a:spcPts val="0"/>
              </a:spcAft>
              <a:buClr>
                <a:schemeClr val="dk1"/>
              </a:buClr>
              <a:buSzPts val="2900"/>
              <a:buFont typeface="Arial"/>
              <a:buNone/>
            </a:pPr>
            <a:r>
              <a:rPr b="1" lang="en-US"/>
              <a:t>IPv4:</a:t>
            </a:r>
            <a:r>
              <a:rPr lang="en-US"/>
              <a:t>192.168.1.1109</a:t>
            </a:r>
            <a:endParaRPr/>
          </a:p>
          <a:p>
            <a:pPr indent="0" lvl="0" marL="0" rtl="0" algn="l">
              <a:spcBef>
                <a:spcPts val="0"/>
              </a:spcBef>
              <a:spcAft>
                <a:spcPts val="0"/>
              </a:spcAft>
              <a:buClr>
                <a:schemeClr val="dk1"/>
              </a:buClr>
              <a:buSzPts val="2900"/>
              <a:buFont typeface="Arial"/>
              <a:buNone/>
            </a:pPr>
            <a:r>
              <a:rPr lang="en-US"/>
              <a:t>OS: Linus Linux 3.2-4.9</a:t>
            </a:r>
            <a:endParaRPr/>
          </a:p>
          <a:p>
            <a:pPr indent="0" lvl="0" marL="0" rtl="0" algn="l">
              <a:spcBef>
                <a:spcPts val="0"/>
              </a:spcBef>
              <a:spcAft>
                <a:spcPts val="0"/>
              </a:spcAft>
              <a:buClr>
                <a:schemeClr val="dk1"/>
              </a:buClr>
              <a:buSzPts val="2900"/>
              <a:buFont typeface="Arial"/>
              <a:buNone/>
            </a:pPr>
            <a:r>
              <a:rPr lang="en-US"/>
              <a:t>Hostname: Target1</a:t>
            </a:r>
            <a:endParaRPr/>
          </a:p>
          <a:p>
            <a:pPr indent="0" lvl="0" marL="0" rtl="0" algn="l">
              <a:spcBef>
                <a:spcPts val="0"/>
              </a:spcBef>
              <a:spcAft>
                <a:spcPts val="0"/>
              </a:spcAft>
              <a:buClr>
                <a:schemeClr val="dk1"/>
              </a:buClr>
              <a:buSzPts val="2900"/>
              <a:buFont typeface="Arial"/>
              <a:buNone/>
            </a:pPr>
            <a:r>
              <a:rPr b="1" lang="en-US"/>
              <a:t>IPv4: </a:t>
            </a:r>
            <a:r>
              <a:rPr lang="en-US"/>
              <a:t>Target2</a:t>
            </a:r>
            <a:endParaRPr/>
          </a:p>
          <a:p>
            <a:pPr indent="0" lvl="0" marL="0" rtl="0" algn="l">
              <a:spcBef>
                <a:spcPts val="0"/>
              </a:spcBef>
              <a:spcAft>
                <a:spcPts val="0"/>
              </a:spcAft>
              <a:buClr>
                <a:schemeClr val="dk1"/>
              </a:buClr>
              <a:buSzPts val="2900"/>
              <a:buFont typeface="Arial"/>
              <a:buNone/>
            </a:pPr>
            <a:r>
              <a:rPr lang="en-US"/>
              <a:t>OS: Linux 2.6.32</a:t>
            </a:r>
            <a:endParaRPr/>
          </a:p>
          <a:p>
            <a:pPr indent="0" lvl="0" marL="0" rtl="0" algn="l">
              <a:spcBef>
                <a:spcPts val="0"/>
              </a:spcBef>
              <a:spcAft>
                <a:spcPts val="0"/>
              </a:spcAft>
              <a:buClr>
                <a:schemeClr val="dk1"/>
              </a:buClr>
              <a:buSzPts val="2900"/>
              <a:buFont typeface="Arial"/>
              <a:buNone/>
            </a:pPr>
            <a:r>
              <a:rPr lang="en-US"/>
              <a:t>Hostname: 192.168.1.115</a:t>
            </a:r>
            <a:endParaRPr/>
          </a:p>
          <a:p>
            <a:pPr indent="0" lvl="0" marL="0" rtl="0" algn="l">
              <a:spcBef>
                <a:spcPts val="0"/>
              </a:spcBef>
              <a:spcAft>
                <a:spcPts val="0"/>
              </a:spcAft>
              <a:buClr>
                <a:schemeClr val="dk1"/>
              </a:buClr>
              <a:buSzPts val="2900"/>
              <a:buFont typeface="Arial"/>
              <a:buNone/>
            </a:pPr>
            <a:r>
              <a:t/>
            </a:r>
            <a:endParaRPr/>
          </a:p>
          <a:p>
            <a:pPr indent="0" lvl="0" marL="0" rtl="0" algn="l">
              <a:spcBef>
                <a:spcPts val="0"/>
              </a:spcBef>
              <a:spcAft>
                <a:spcPts val="0"/>
              </a:spcAft>
              <a:buNone/>
            </a:pPr>
            <a:r>
              <a:t/>
            </a:r>
            <a:endParaRPr/>
          </a:p>
        </p:txBody>
      </p:sp>
      <p:sp>
        <p:nvSpPr>
          <p:cNvPr id="2354" name="Google Shape;2354;p139"/>
          <p:cNvSpPr txBox="1"/>
          <p:nvPr>
            <p:ph type="title"/>
          </p:nvPr>
        </p:nvSpPr>
        <p:spPr>
          <a:xfrm>
            <a:off x="-33125" y="0"/>
            <a:ext cx="178608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Network Topology</a:t>
            </a:r>
            <a:endParaRPr/>
          </a:p>
        </p:txBody>
      </p:sp>
      <p:sp>
        <p:nvSpPr>
          <p:cNvPr id="2355" name="Google Shape;2355;p139"/>
          <p:cNvSpPr txBox="1"/>
          <p:nvPr>
            <p:ph idx="4"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56" name="Google Shape;2356;p139"/>
          <p:cNvPicPr preferRelativeResize="0"/>
          <p:nvPr/>
        </p:nvPicPr>
        <p:blipFill>
          <a:blip r:embed="rId4">
            <a:alphaModFix/>
          </a:blip>
          <a:stretch>
            <a:fillRect/>
          </a:stretch>
        </p:blipFill>
        <p:spPr>
          <a:xfrm>
            <a:off x="477912" y="2527045"/>
            <a:ext cx="17520124" cy="1019525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14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Critical Vulnerabilities: Target 1</a:t>
            </a:r>
            <a:endParaRPr/>
          </a:p>
        </p:txBody>
      </p:sp>
      <p:sp>
        <p:nvSpPr>
          <p:cNvPr id="2362" name="Google Shape;2362;p1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63" name="Google Shape;2363;p140"/>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Our assessment uncovered the following critical </a:t>
            </a:r>
            <a:r>
              <a:rPr lang="en-US" sz="4400"/>
              <a:t>vulnerabilities</a:t>
            </a:r>
            <a:r>
              <a:rPr lang="en-US" sz="4400"/>
              <a:t> in </a:t>
            </a:r>
            <a:r>
              <a:rPr b="1" lang="en-US" sz="4400"/>
              <a:t>Target 1</a:t>
            </a:r>
            <a:r>
              <a:rPr lang="en-US" sz="4400"/>
              <a:t>.</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2364" name="Google Shape;2364;p140"/>
          <p:cNvGraphicFramePr/>
          <p:nvPr/>
        </p:nvGraphicFramePr>
        <p:xfrm>
          <a:off x="1176963" y="3460950"/>
          <a:ext cx="3000000" cy="3000000"/>
        </p:xfrm>
        <a:graphic>
          <a:graphicData uri="http://schemas.openxmlformats.org/drawingml/2006/table">
            <a:tbl>
              <a:tblPr>
                <a:noFill/>
                <a:tableStyleId>{0A630FAD-460B-46C5-9E24-6517EA7634B3}</a:tableStyleId>
              </a:tblPr>
              <a:tblGrid>
                <a:gridCol w="7331875"/>
                <a:gridCol w="7331875"/>
                <a:gridCol w="7331875"/>
              </a:tblGrid>
              <a:tr h="381000">
                <a:tc>
                  <a:txBody>
                    <a:bodyPr/>
                    <a:lstStyle/>
                    <a:p>
                      <a:pPr indent="0" lvl="0" marL="0" rtl="0" algn="ctr">
                        <a:spcBef>
                          <a:spcPts val="0"/>
                        </a:spcBef>
                        <a:spcAft>
                          <a:spcPts val="0"/>
                        </a:spcAft>
                        <a:buNone/>
                      </a:pPr>
                      <a:r>
                        <a:rPr b="1" lang="en-US" sz="4400">
                          <a:latin typeface="Roboto"/>
                          <a:ea typeface="Roboto"/>
                          <a:cs typeface="Roboto"/>
                          <a:sym typeface="Roboto"/>
                        </a:rPr>
                        <a:t>Vulnerability</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Impact</a:t>
                      </a:r>
                      <a:endParaRPr b="1"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400">
                          <a:latin typeface="Roboto"/>
                          <a:ea typeface="Roboto"/>
                          <a:cs typeface="Roboto"/>
                          <a:sym typeface="Roboto"/>
                        </a:rPr>
                        <a:t>Network Mapping</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nmap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Discovers open ports 22, 80</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sz="4400">
                          <a:latin typeface="Roboto"/>
                          <a:ea typeface="Roboto"/>
                          <a:cs typeface="Roboto"/>
                          <a:sym typeface="Roboto"/>
                        </a:rPr>
                        <a:t>MySQL Database access and exfiltration</a:t>
                      </a:r>
                      <a:endParaRPr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Discovered file with login information</a:t>
                      </a:r>
                      <a:endParaRPr sz="4400">
                        <a:latin typeface="Roboto"/>
                        <a:ea typeface="Roboto"/>
                        <a:cs typeface="Roboto"/>
                        <a:sym typeface="Roboto"/>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Gained access to MySQL database to exfiltrate password hash and crack with John the Ripper</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US" sz="4400">
                          <a:latin typeface="Roboto"/>
                          <a:ea typeface="Roboto"/>
                          <a:cs typeface="Roboto"/>
                          <a:sym typeface="Roboto"/>
                        </a:rPr>
                        <a:t>WordPress Security</a:t>
                      </a:r>
                      <a:endParaRPr sz="44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sz="4400">
                          <a:latin typeface="Roboto"/>
                          <a:ea typeface="Roboto"/>
                          <a:cs typeface="Roboto"/>
                          <a:sym typeface="Roboto"/>
                        </a:rPr>
                        <a:t>wpscan url</a:t>
                      </a:r>
                      <a:endParaRPr sz="4400">
                        <a:latin typeface="Roboto"/>
                        <a:ea typeface="Roboto"/>
                        <a:cs typeface="Roboto"/>
                        <a:sym typeface="Roboto"/>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lang="en-US" sz="4400">
                          <a:latin typeface="Roboto"/>
                          <a:ea typeface="Roboto"/>
                          <a:cs typeface="Roboto"/>
                          <a:sym typeface="Roboto"/>
                        </a:rPr>
                        <a:t>Gained username information</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tcPr>
                </a:tc>
              </a:tr>
              <a:tr h="381000">
                <a:tc>
                  <a:txBody>
                    <a:bodyPr/>
                    <a:lstStyle/>
                    <a:p>
                      <a:pPr indent="0" lvl="0" marL="0" rtl="0" algn="ctr">
                        <a:spcBef>
                          <a:spcPts val="0"/>
                        </a:spcBef>
                        <a:spcAft>
                          <a:spcPts val="0"/>
                        </a:spcAft>
                        <a:buNone/>
                      </a:pPr>
                      <a:r>
                        <a:rPr lang="en-US" sz="4400">
                          <a:latin typeface="Roboto"/>
                          <a:ea typeface="Roboto"/>
                          <a:cs typeface="Roboto"/>
                          <a:sym typeface="Roboto"/>
                        </a:rPr>
                        <a:t>Weak Password</a:t>
                      </a:r>
                      <a:endParaRPr sz="4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4400">
                          <a:latin typeface="Roboto"/>
                          <a:ea typeface="Roboto"/>
                          <a:cs typeface="Roboto"/>
                          <a:sym typeface="Roboto"/>
                        </a:rPr>
                        <a:t>Guessed password, also used hydra</a:t>
                      </a:r>
                      <a:endParaRPr sz="4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4400">
                          <a:latin typeface="Roboto"/>
                          <a:ea typeface="Roboto"/>
                          <a:cs typeface="Roboto"/>
                          <a:sym typeface="Roboto"/>
                        </a:rPr>
                        <a:t>Gained access remotely and SSH into web server</a:t>
                      </a:r>
                      <a:endParaRPr sz="4400">
                        <a:latin typeface="Roboto"/>
                        <a:ea typeface="Roboto"/>
                        <a:cs typeface="Roboto"/>
                        <a:sym typeface="Roboto"/>
                      </a:endParaRPr>
                    </a:p>
                  </a:txBody>
                  <a:tcPr marT="91425" marB="91425" marR="91425" marL="91425"/>
                </a:tc>
              </a:tr>
              <a:tr h="381000">
                <a:tc>
                  <a:txBody>
                    <a:bodyPr/>
                    <a:lstStyle/>
                    <a:p>
                      <a:pPr indent="0" lvl="0" marL="0" rtl="0" algn="ctr">
                        <a:spcBef>
                          <a:spcPts val="0"/>
                        </a:spcBef>
                        <a:spcAft>
                          <a:spcPts val="0"/>
                        </a:spcAft>
                        <a:buNone/>
                      </a:pPr>
                      <a:r>
                        <a:rPr lang="en-US" sz="4400">
                          <a:latin typeface="Roboto"/>
                          <a:ea typeface="Roboto"/>
                          <a:cs typeface="Roboto"/>
                          <a:sym typeface="Roboto"/>
                        </a:rPr>
                        <a:t>User Privilege Escalation</a:t>
                      </a:r>
                      <a:endParaRPr sz="4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4400">
                          <a:latin typeface="Roboto"/>
                          <a:ea typeface="Roboto"/>
                          <a:cs typeface="Roboto"/>
                          <a:sym typeface="Roboto"/>
                        </a:rPr>
                        <a:t>User had python privileges</a:t>
                      </a:r>
                      <a:endParaRPr sz="4400">
                        <a:latin typeface="Roboto"/>
                        <a:ea typeface="Roboto"/>
                        <a:cs typeface="Roboto"/>
                        <a:sym typeface="Roboto"/>
                      </a:endParaRPr>
                    </a:p>
                  </a:txBody>
                  <a:tcPr marT="91425" marB="91425" marR="91425" marL="91425" anchor="ctr"/>
                </a:tc>
                <a:tc>
                  <a:txBody>
                    <a:bodyPr/>
                    <a:lstStyle/>
                    <a:p>
                      <a:pPr indent="0" lvl="0" marL="0" rtl="0" algn="ctr">
                        <a:spcBef>
                          <a:spcPts val="0"/>
                        </a:spcBef>
                        <a:spcAft>
                          <a:spcPts val="0"/>
                        </a:spcAft>
                        <a:buNone/>
                      </a:pPr>
                      <a:r>
                        <a:rPr lang="en-US" sz="4400">
                          <a:latin typeface="Roboto"/>
                          <a:ea typeface="Roboto"/>
                          <a:cs typeface="Roboto"/>
                          <a:sym typeface="Roboto"/>
                        </a:rPr>
                        <a:t>Used users </a:t>
                      </a:r>
                      <a:r>
                        <a:rPr lang="en-US" sz="4400">
                          <a:latin typeface="Roboto"/>
                          <a:ea typeface="Roboto"/>
                          <a:cs typeface="Roboto"/>
                          <a:sym typeface="Roboto"/>
                        </a:rPr>
                        <a:t>python</a:t>
                      </a:r>
                      <a:r>
                        <a:rPr lang="en-US" sz="4400">
                          <a:latin typeface="Roboto"/>
                          <a:ea typeface="Roboto"/>
                          <a:cs typeface="Roboto"/>
                          <a:sym typeface="Roboto"/>
                        </a:rPr>
                        <a:t> privilege to </a:t>
                      </a:r>
                      <a:r>
                        <a:rPr lang="en-US" sz="4400">
                          <a:latin typeface="Roboto"/>
                          <a:ea typeface="Roboto"/>
                          <a:cs typeface="Roboto"/>
                          <a:sym typeface="Roboto"/>
                        </a:rPr>
                        <a:t>escalate</a:t>
                      </a:r>
                      <a:r>
                        <a:rPr lang="en-US" sz="4400">
                          <a:latin typeface="Roboto"/>
                          <a:ea typeface="Roboto"/>
                          <a:cs typeface="Roboto"/>
                          <a:sym typeface="Roboto"/>
                        </a:rPr>
                        <a:t> to root</a:t>
                      </a:r>
                      <a:endParaRPr sz="4400">
                        <a:latin typeface="Roboto"/>
                        <a:ea typeface="Roboto"/>
                        <a:cs typeface="Roboto"/>
                        <a:sym typeface="Roboto"/>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8" name="Shape 2368"/>
        <p:cNvGrpSpPr/>
        <p:nvPr/>
      </p:nvGrpSpPr>
      <p:grpSpPr>
        <a:xfrm>
          <a:off x="0" y="0"/>
          <a:ext cx="0" cy="0"/>
          <a:chOff x="0" y="0"/>
          <a:chExt cx="0" cy="0"/>
        </a:xfrm>
      </p:grpSpPr>
      <p:sp>
        <p:nvSpPr>
          <p:cNvPr id="2369" name="Google Shape;2369;p141"/>
          <p:cNvSpPr txBox="1"/>
          <p:nvPr>
            <p:ph type="title"/>
          </p:nvPr>
        </p:nvSpPr>
        <p:spPr>
          <a:xfrm>
            <a:off x="731368" y="5801542"/>
            <a:ext cx="22914900" cy="2112900"/>
          </a:xfrm>
          <a:prstGeom prst="rect">
            <a:avLst/>
          </a:prstGeom>
        </p:spPr>
        <p:txBody>
          <a:bodyPr anchorCtr="0" anchor="t" bIns="243750" lIns="243750" spcFirstLastPara="1" rIns="243750" wrap="square" tIns="243750">
            <a:noAutofit/>
          </a:bodyPr>
          <a:lstStyle/>
          <a:p>
            <a:pPr indent="0" lvl="0" marL="0" marR="0" rtl="0" algn="ctr">
              <a:lnSpc>
                <a:spcPct val="100000"/>
              </a:lnSpc>
              <a:spcBef>
                <a:spcPts val="0"/>
              </a:spcBef>
              <a:spcAft>
                <a:spcPts val="0"/>
              </a:spcAft>
              <a:buClr>
                <a:schemeClr val="dk1"/>
              </a:buClr>
              <a:buSzPts val="1100"/>
              <a:buFont typeface="Arial"/>
              <a:buNone/>
            </a:pPr>
            <a:r>
              <a:rPr lang="en-US"/>
              <a:t>Alerts Implemented</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370" name="Google Shape;2370;p141"/>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5" name="Shape 2375"/>
        <p:cNvGrpSpPr/>
        <p:nvPr/>
      </p:nvGrpSpPr>
      <p:grpSpPr>
        <a:xfrm>
          <a:off x="0" y="0"/>
          <a:ext cx="0" cy="0"/>
          <a:chOff x="0" y="0"/>
          <a:chExt cx="0" cy="0"/>
        </a:xfrm>
      </p:grpSpPr>
      <p:sp>
        <p:nvSpPr>
          <p:cNvPr id="2376" name="Google Shape;2376;p14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Watcher </a:t>
            </a:r>
            <a:endParaRPr/>
          </a:p>
        </p:txBody>
      </p:sp>
      <p:sp>
        <p:nvSpPr>
          <p:cNvPr id="2377" name="Google Shape;2377;p1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78" name="Google Shape;2378;p14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2379" name="Google Shape;2379;p142"/>
          <p:cNvPicPr preferRelativeResize="0"/>
          <p:nvPr/>
        </p:nvPicPr>
        <p:blipFill>
          <a:blip r:embed="rId3">
            <a:alphaModFix/>
          </a:blip>
          <a:stretch>
            <a:fillRect/>
          </a:stretch>
        </p:blipFill>
        <p:spPr>
          <a:xfrm>
            <a:off x="1520824" y="2247750"/>
            <a:ext cx="20138223" cy="8998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sp>
        <p:nvSpPr>
          <p:cNvPr id="2384" name="Google Shape;2384;p14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Excessive HTTP Errors</a:t>
            </a:r>
            <a:endParaRPr/>
          </a:p>
        </p:txBody>
      </p:sp>
      <p:sp>
        <p:nvSpPr>
          <p:cNvPr id="2385" name="Google Shape;2385;p1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86" name="Google Shape;2386;p14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chemeClr val="dk1"/>
              </a:buClr>
              <a:buSzPts val="4400"/>
              <a:buChar char="●"/>
            </a:pPr>
            <a:r>
              <a:rPr lang="en-US" sz="4400">
                <a:solidFill>
                  <a:schemeClr val="dk1"/>
                </a:solidFill>
              </a:rPr>
              <a:t>Metric: When the Count() Grouped over top 5 “http.response.status_code’</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This watches for status  code responses and an alert is triggered with the threshold listed below. This is used to mitigate enumeration and brute force.</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Threshold: Is above 400 in the last 5 minutes.  </a:t>
            </a:r>
            <a:endParaRPr sz="4400">
              <a:solidFill>
                <a:schemeClr val="dk1"/>
              </a:solidFill>
            </a:endParaRPr>
          </a:p>
          <a:p>
            <a:pPr indent="-508000" lvl="0" marL="457200" rtl="0" algn="l">
              <a:lnSpc>
                <a:spcPct val="115000"/>
              </a:lnSpc>
              <a:spcBef>
                <a:spcPts val="1000"/>
              </a:spcBef>
              <a:spcAft>
                <a:spcPts val="1000"/>
              </a:spcAft>
              <a:buClr>
                <a:schemeClr val="dk1"/>
              </a:buClr>
              <a:buSzPts val="4400"/>
              <a:buChar char="●"/>
            </a:pPr>
            <a:r>
              <a:rPr lang="en-US" sz="4400">
                <a:solidFill>
                  <a:schemeClr val="dk1"/>
                </a:solidFill>
              </a:rPr>
              <a:t>Below is a screenshot of the Alert in action.  </a:t>
            </a:r>
            <a:endParaRPr sz="4400">
              <a:solidFill>
                <a:schemeClr val="dk1"/>
              </a:solidFill>
            </a:endParaRPr>
          </a:p>
        </p:txBody>
      </p:sp>
      <p:pic>
        <p:nvPicPr>
          <p:cNvPr id="2387" name="Google Shape;2387;p143"/>
          <p:cNvPicPr preferRelativeResize="0"/>
          <p:nvPr/>
        </p:nvPicPr>
        <p:blipFill>
          <a:blip r:embed="rId3">
            <a:alphaModFix/>
          </a:blip>
          <a:stretch>
            <a:fillRect/>
          </a:stretch>
        </p:blipFill>
        <p:spPr>
          <a:xfrm>
            <a:off x="882725" y="7162400"/>
            <a:ext cx="11745302" cy="3493575"/>
          </a:xfrm>
          <a:prstGeom prst="rect">
            <a:avLst/>
          </a:prstGeom>
          <a:noFill/>
          <a:ln>
            <a:noFill/>
          </a:ln>
        </p:spPr>
      </p:pic>
      <p:pic>
        <p:nvPicPr>
          <p:cNvPr id="2388" name="Google Shape;2388;p143"/>
          <p:cNvPicPr preferRelativeResize="0"/>
          <p:nvPr/>
        </p:nvPicPr>
        <p:blipFill>
          <a:blip r:embed="rId4">
            <a:alphaModFix/>
          </a:blip>
          <a:stretch>
            <a:fillRect/>
          </a:stretch>
        </p:blipFill>
        <p:spPr>
          <a:xfrm>
            <a:off x="13351295" y="9156203"/>
            <a:ext cx="10492104" cy="3493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2" name="Shape 2392"/>
        <p:cNvGrpSpPr/>
        <p:nvPr/>
      </p:nvGrpSpPr>
      <p:grpSpPr>
        <a:xfrm>
          <a:off x="0" y="0"/>
          <a:ext cx="0" cy="0"/>
          <a:chOff x="0" y="0"/>
          <a:chExt cx="0" cy="0"/>
        </a:xfrm>
      </p:grpSpPr>
      <p:sp>
        <p:nvSpPr>
          <p:cNvPr id="2393" name="Google Shape;2393;p14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HTTP Request Size Monitor</a:t>
            </a:r>
            <a:endParaRPr/>
          </a:p>
        </p:txBody>
      </p:sp>
      <p:sp>
        <p:nvSpPr>
          <p:cNvPr id="2394" name="Google Shape;2394;p1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2395" name="Google Shape;2395;p144"/>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508000" lvl="0" marL="457200" rtl="0" algn="l">
              <a:lnSpc>
                <a:spcPct val="115000"/>
              </a:lnSpc>
              <a:spcBef>
                <a:spcPts val="0"/>
              </a:spcBef>
              <a:spcAft>
                <a:spcPts val="0"/>
              </a:spcAft>
              <a:buClr>
                <a:schemeClr val="dk1"/>
              </a:buClr>
              <a:buSzPts val="4400"/>
              <a:buChar char="●"/>
            </a:pPr>
            <a:r>
              <a:rPr lang="en-US" sz="4400">
                <a:solidFill>
                  <a:schemeClr val="dk1"/>
                </a:solidFill>
              </a:rPr>
              <a:t>Metric:  When sum() of http.request.bytes OVER all documents</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This alert using packetbeat monitors HTTP data requests, an alert is triggered when the threshold below is reached. This alert is to mitigate Denial of Service Attacks as well as Malicious software uploading. </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Threshold: Above 3500</a:t>
            </a:r>
            <a:endParaRPr sz="4400">
              <a:solidFill>
                <a:schemeClr val="dk1"/>
              </a:solidFill>
            </a:endParaRPr>
          </a:p>
          <a:p>
            <a:pPr indent="-508000" lvl="0" marL="457200" rtl="0" algn="l">
              <a:lnSpc>
                <a:spcPct val="115000"/>
              </a:lnSpc>
              <a:spcBef>
                <a:spcPts val="1000"/>
              </a:spcBef>
              <a:spcAft>
                <a:spcPts val="0"/>
              </a:spcAft>
              <a:buClr>
                <a:schemeClr val="dk1"/>
              </a:buClr>
              <a:buSzPts val="4400"/>
              <a:buChar char="●"/>
            </a:pPr>
            <a:r>
              <a:rPr lang="en-US" sz="4400">
                <a:solidFill>
                  <a:schemeClr val="dk1"/>
                </a:solidFill>
              </a:rPr>
              <a:t>Below is a screenshot of the Alert in action. </a:t>
            </a:r>
            <a:endParaRPr sz="4400">
              <a:solidFill>
                <a:schemeClr val="dk1"/>
              </a:solidFill>
            </a:endParaRPr>
          </a:p>
          <a:p>
            <a:pPr indent="0" lvl="0" marL="457200" rtl="0" algn="l">
              <a:lnSpc>
                <a:spcPct val="115000"/>
              </a:lnSpc>
              <a:spcBef>
                <a:spcPts val="1000"/>
              </a:spcBef>
              <a:spcAft>
                <a:spcPts val="1000"/>
              </a:spcAft>
              <a:buNone/>
            </a:pPr>
            <a:r>
              <a:t/>
            </a:r>
            <a:endParaRPr sz="4400">
              <a:solidFill>
                <a:schemeClr val="dk1"/>
              </a:solidFill>
            </a:endParaRPr>
          </a:p>
        </p:txBody>
      </p:sp>
      <p:pic>
        <p:nvPicPr>
          <p:cNvPr id="2396" name="Google Shape;2396;p144"/>
          <p:cNvPicPr preferRelativeResize="0"/>
          <p:nvPr/>
        </p:nvPicPr>
        <p:blipFill>
          <a:blip r:embed="rId3">
            <a:alphaModFix/>
          </a:blip>
          <a:stretch>
            <a:fillRect/>
          </a:stretch>
        </p:blipFill>
        <p:spPr>
          <a:xfrm>
            <a:off x="3049863" y="7366050"/>
            <a:ext cx="17554575" cy="5086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